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ltiname -" initials="M-" lastIdx="1" clrIdx="0">
    <p:extLst>
      <p:ext uri="{19B8F6BF-5375-455C-9EA6-DF929625EA0E}">
        <p15:presenceInfo xmlns:p15="http://schemas.microsoft.com/office/powerpoint/2012/main" userId="de3c33dc2f01bd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EC2394E-6C61-47F4-B78B-2E1DF6AF4BFA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0011FE1-9B93-46E2-84AC-C9003314000E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325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394E-6C61-47F4-B78B-2E1DF6AF4BFA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1FE1-9B93-46E2-84AC-C90033140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15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394E-6C61-47F4-B78B-2E1DF6AF4BFA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1FE1-9B93-46E2-84AC-C90033140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78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394E-6C61-47F4-B78B-2E1DF6AF4BFA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1FE1-9B93-46E2-84AC-C90033140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434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EC2394E-6C61-47F4-B78B-2E1DF6AF4BFA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0011FE1-9B93-46E2-84AC-C9003314000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9493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394E-6C61-47F4-B78B-2E1DF6AF4BFA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1FE1-9B93-46E2-84AC-C90033140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4920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394E-6C61-47F4-B78B-2E1DF6AF4BFA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1FE1-9B93-46E2-84AC-C90033140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78328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394E-6C61-47F4-B78B-2E1DF6AF4BFA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1FE1-9B93-46E2-84AC-C90033140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63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394E-6C61-47F4-B78B-2E1DF6AF4BFA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1FE1-9B93-46E2-84AC-C90033140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91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EC2394E-6C61-47F4-B78B-2E1DF6AF4BFA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0011FE1-9B93-46E2-84AC-C9003314000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73805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EC2394E-6C61-47F4-B78B-2E1DF6AF4BFA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0011FE1-9B93-46E2-84AC-C90033140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84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EC2394E-6C61-47F4-B78B-2E1DF6AF4BFA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0011FE1-9B93-46E2-84AC-C9003314000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388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Курсовой проект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Иук4-52б, Карельский </a:t>
            </a:r>
            <a:r>
              <a:rPr lang="ru-RU" dirty="0" err="1" smtClean="0"/>
              <a:t>м.к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0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Конец игры 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13986" y="1408175"/>
            <a:ext cx="8453706" cy="475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4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ru-RU" sz="2800" dirty="0" smtClean="0"/>
              <a:t>Задача </a:t>
            </a:r>
            <a:r>
              <a:rPr lang="ru-RU" sz="2800" dirty="0"/>
              <a:t>курсового проекта: разработать раннюю версию ПК игры жанра </a:t>
            </a:r>
            <a:r>
              <a:rPr lang="en-US" sz="2800" dirty="0"/>
              <a:t>tower defense, </a:t>
            </a:r>
            <a:r>
              <a:rPr lang="ru-RU" sz="2800" dirty="0" smtClean="0"/>
              <a:t>включая:</a:t>
            </a:r>
          </a:p>
          <a:p>
            <a:pPr algn="just"/>
            <a:r>
              <a:rPr lang="ru-RU" sz="2800" dirty="0" smtClean="0"/>
              <a:t>Базовые </a:t>
            </a:r>
            <a:r>
              <a:rPr lang="ru-RU" sz="2800" dirty="0"/>
              <a:t>механики,</a:t>
            </a:r>
          </a:p>
          <a:p>
            <a:pPr lvl="0" algn="just"/>
            <a:r>
              <a:rPr lang="ru-RU" sz="2800" dirty="0"/>
              <a:t>Основной интерфейс,</a:t>
            </a:r>
          </a:p>
          <a:p>
            <a:pPr lvl="0" algn="just"/>
            <a:r>
              <a:rPr lang="ru-RU" sz="2800" dirty="0"/>
              <a:t>Внешний вид игровых объектов и окружения,</a:t>
            </a:r>
          </a:p>
          <a:p>
            <a:pPr lvl="0" algn="just"/>
            <a:r>
              <a:rPr lang="ru-RU" sz="2800" dirty="0"/>
              <a:t>Начальный игровой баланс.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578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Суть жанра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ru-RU" sz="2600" dirty="0" smtClean="0"/>
              <a:t>Суть </a:t>
            </a:r>
            <a:r>
              <a:rPr lang="ru-RU" sz="2600" dirty="0"/>
              <a:t>игрового процесса заключается в построении стратегии относительно следующих игровых элементов:</a:t>
            </a:r>
          </a:p>
          <a:p>
            <a:pPr lvl="0" algn="just"/>
            <a:r>
              <a:rPr lang="ru-RU" sz="2600" dirty="0"/>
              <a:t>Игровая карта состоит из нескольких маршрутов, ведущих из одной или нескольких точек появления противников к условному главному зданию (к примеру, замку);</a:t>
            </a:r>
          </a:p>
          <a:p>
            <a:pPr lvl="0" algn="just"/>
            <a:r>
              <a:rPr lang="ru-RU" sz="2600" dirty="0"/>
              <a:t>Цель игры – защищать описанное здание от различных появляющихся волн противников как можно дольше;</a:t>
            </a:r>
          </a:p>
          <a:p>
            <a:pPr lvl="0" algn="just"/>
            <a:r>
              <a:rPr lang="ru-RU" sz="2600" dirty="0"/>
              <a:t>Основной способ организации обороны – постройка на отведенных территориях защитных башен;</a:t>
            </a:r>
          </a:p>
          <a:p>
            <a:pPr lvl="0" algn="just"/>
            <a:r>
              <a:rPr lang="ru-RU" sz="2600" dirty="0"/>
              <a:t>Противники и башни разнообразны, что-то противостоит другому более или менее эффективно;</a:t>
            </a:r>
          </a:p>
          <a:p>
            <a:pPr lvl="0" algn="just"/>
            <a:r>
              <a:rPr lang="ru-RU" sz="2600" dirty="0"/>
              <a:t>Со временем противники становятся сильнее, а башни обретают улучшения</a:t>
            </a:r>
            <a:r>
              <a:rPr lang="ru-RU" sz="2600" dirty="0" smtClean="0"/>
              <a:t>.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22833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133856" y="1856231"/>
            <a:ext cx="5321808" cy="4151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игровая механика</a:t>
            </a:r>
            <a:endParaRPr lang="ru-RU" dirty="0"/>
          </a:p>
        </p:txBody>
      </p:sp>
      <p:pic>
        <p:nvPicPr>
          <p:cNvPr id="1026" name="Picture 2" descr="color fea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2002537"/>
            <a:ext cx="2221991" cy="2221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color feature 2 dm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122" y="2002537"/>
            <a:ext cx="2221991" cy="2221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color feature 3 dm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688" y="4676266"/>
            <a:ext cx="2397482" cy="1203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color feature 2 mix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752" y="2002537"/>
            <a:ext cx="2423161" cy="242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olor feature 3 mix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926" y="4306379"/>
            <a:ext cx="1968500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6739128" y="1874517"/>
            <a:ext cx="4105656" cy="4151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205516" y="2948253"/>
            <a:ext cx="46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ru-RU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36170" y="2890393"/>
            <a:ext cx="46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ru-RU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61588" y="5077874"/>
            <a:ext cx="46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ru-RU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81160" y="3014062"/>
            <a:ext cx="46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ru-RU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33711" y="5037113"/>
            <a:ext cx="46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ru-RU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1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1678" y="6009296"/>
            <a:ext cx="10178322" cy="1492132"/>
          </a:xfrm>
        </p:spPr>
        <p:txBody>
          <a:bodyPr/>
          <a:lstStyle/>
          <a:p>
            <a:r>
              <a:rPr lang="ru-RU" dirty="0" smtClean="0"/>
              <a:t>Иерархия классов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884" y="122573"/>
            <a:ext cx="9607910" cy="656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9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Главное меню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65267" y="1490471"/>
            <a:ext cx="8551144" cy="480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сцена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30243" y="1472183"/>
            <a:ext cx="8421192" cy="47365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99232" y="1810506"/>
            <a:ext cx="46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ru-RU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6032" y="3375764"/>
            <a:ext cx="46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48301" y="3892377"/>
            <a:ext cx="46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7667" y="2702705"/>
            <a:ext cx="46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83282" y="4406453"/>
            <a:ext cx="46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60992" y="3892377"/>
            <a:ext cx="46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08464" y="3892377"/>
            <a:ext cx="46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29543" y="4417862"/>
            <a:ext cx="46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15115" y="4446249"/>
            <a:ext cx="46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59183" y="5382285"/>
            <a:ext cx="722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ru-RU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85989" y="5800342"/>
            <a:ext cx="669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ru-RU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2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башни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32967" t="39644" r="49578" b="28954"/>
          <a:stretch/>
        </p:blipFill>
        <p:spPr bwMode="auto">
          <a:xfrm>
            <a:off x="1193601" y="1622931"/>
            <a:ext cx="1947746" cy="19706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3730731" y="1622931"/>
            <a:ext cx="7405348" cy="416522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 rotWithShape="1">
          <a:blip r:embed="rId4"/>
          <a:srcRect l="33079" t="31791" r="49480" b="33535"/>
          <a:stretch/>
        </p:blipFill>
        <p:spPr bwMode="auto">
          <a:xfrm>
            <a:off x="1251678" y="3739896"/>
            <a:ext cx="1831593" cy="20482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40839" y="3140373"/>
            <a:ext cx="46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ru-RU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40839" y="3912392"/>
            <a:ext cx="46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21471" y="3650782"/>
            <a:ext cx="46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24773" y="1660625"/>
            <a:ext cx="46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51008" y="2472444"/>
            <a:ext cx="46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51008" y="2710575"/>
            <a:ext cx="46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29099" y="2435458"/>
            <a:ext cx="46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827911" y="3115063"/>
            <a:ext cx="46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157945" y="3110685"/>
            <a:ext cx="46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64515" y="3115063"/>
            <a:ext cx="628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ru-RU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902490" y="3065829"/>
            <a:ext cx="628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ru-RU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41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битва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99080" y="1515808"/>
            <a:ext cx="8083517" cy="45466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42191" y="3933472"/>
            <a:ext cx="46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ru-RU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18474" y="4043200"/>
            <a:ext cx="46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ru-RU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70407" y="3467128"/>
            <a:ext cx="46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ru-RU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16253" y="5341648"/>
            <a:ext cx="46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ru-RU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98439" y="5702060"/>
            <a:ext cx="46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ru-RU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60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95</TotalTime>
  <Words>56</Words>
  <Application>Microsoft Office PowerPoint</Application>
  <PresentationFormat>Широкоэкранный</PresentationFormat>
  <Paragraphs>54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Corbel</vt:lpstr>
      <vt:lpstr>Courier New</vt:lpstr>
      <vt:lpstr>Gill Sans MT</vt:lpstr>
      <vt:lpstr>Impact</vt:lpstr>
      <vt:lpstr>Badge</vt:lpstr>
      <vt:lpstr>Курсовой проект</vt:lpstr>
      <vt:lpstr>Постановка задачи</vt:lpstr>
      <vt:lpstr>Суть жанра</vt:lpstr>
      <vt:lpstr>Основная игровая механика</vt:lpstr>
      <vt:lpstr>Иерархия классов</vt:lpstr>
      <vt:lpstr>Главное меню</vt:lpstr>
      <vt:lpstr>Основная сцена</vt:lpstr>
      <vt:lpstr>башни</vt:lpstr>
      <vt:lpstr>битва</vt:lpstr>
      <vt:lpstr>Конец игры 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</dc:title>
  <dc:creator>Multiname -</dc:creator>
  <cp:lastModifiedBy>Multiname -</cp:lastModifiedBy>
  <cp:revision>16</cp:revision>
  <dcterms:created xsi:type="dcterms:W3CDTF">2022-12-09T07:20:33Z</dcterms:created>
  <dcterms:modified xsi:type="dcterms:W3CDTF">2022-12-09T08:55:54Z</dcterms:modified>
</cp:coreProperties>
</file>