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2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5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08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50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3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9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0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6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6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9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4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9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0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9E2C-2883-4422-87EB-A4E13395F83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05B5-9A51-41B0-AEBC-3080DEE74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02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Глобальное изменение климата: предпосылки и последствия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Карельский М.К. ИУК4-62.Б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климата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 smtClean="0"/>
              <a:t>Нагревание планеты Солнцем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sz="3200" dirty="0" smtClean="0"/>
              <a:t>Неравномерное нагревание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u-RU" sz="3200" dirty="0" smtClean="0"/>
              <a:t>Периоды повышенной активности</a:t>
            </a:r>
          </a:p>
          <a:p>
            <a:pPr algn="just"/>
            <a:r>
              <a:rPr lang="ru-RU" sz="3200" dirty="0" smtClean="0"/>
              <a:t>Изменение орбиты Земли, ее магнитного поля, размеров материков и океанов, извержение вулканов</a:t>
            </a:r>
          </a:p>
          <a:p>
            <a:pPr algn="just"/>
            <a:r>
              <a:rPr lang="ru-RU" sz="3200" dirty="0" smtClean="0"/>
              <a:t>Антропогенный фактор</a:t>
            </a:r>
          </a:p>
        </p:txBody>
      </p:sp>
    </p:spTree>
    <p:extLst>
      <p:ext uri="{BB962C8B-B14F-4D97-AF65-F5344CB8AC3E}">
        <p14:creationId xmlns:p14="http://schemas.microsoft.com/office/powerpoint/2010/main" val="4144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 сущность парникового эффекта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Парниковый </a:t>
            </a:r>
            <a:r>
              <a:rPr lang="ru-RU" dirty="0"/>
              <a:t>эффект – это задержка атмосферой Земли теплового излучения </a:t>
            </a:r>
            <a:r>
              <a:rPr lang="ru-RU" dirty="0" smtClean="0"/>
              <a:t>планеты.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Парниковые газы:</a:t>
            </a:r>
          </a:p>
          <a:p>
            <a:pPr algn="just"/>
            <a:r>
              <a:rPr lang="ru-RU" dirty="0" smtClean="0"/>
              <a:t>Водяной пар</a:t>
            </a:r>
          </a:p>
          <a:p>
            <a:pPr algn="just"/>
            <a:r>
              <a:rPr lang="ru-RU" dirty="0" smtClean="0"/>
              <a:t>Углекислый газ</a:t>
            </a:r>
          </a:p>
          <a:p>
            <a:pPr algn="just"/>
            <a:r>
              <a:rPr lang="ru-RU" dirty="0" smtClean="0"/>
              <a:t>Метан</a:t>
            </a:r>
          </a:p>
          <a:p>
            <a:pPr algn="just"/>
            <a:r>
              <a:rPr lang="ru-RU" dirty="0" smtClean="0"/>
              <a:t>Закись азота</a:t>
            </a:r>
          </a:p>
          <a:p>
            <a:pPr algn="just"/>
            <a:r>
              <a:rPr lang="ru-RU" dirty="0" err="1" smtClean="0"/>
              <a:t>Галоуглероды</a:t>
            </a:r>
            <a:endParaRPr lang="ru-RU" dirty="0" smtClean="0"/>
          </a:p>
          <a:p>
            <a:pPr algn="just"/>
            <a:r>
              <a:rPr lang="ru-RU" dirty="0" err="1" smtClean="0"/>
              <a:t>Гексафторид</a:t>
            </a:r>
            <a:r>
              <a:rPr lang="ru-RU" dirty="0" smtClean="0"/>
              <a:t> серы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46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Глобальное потепление и воздействие на него человека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Глобальное </a:t>
            </a:r>
            <a:r>
              <a:rPr lang="ru-RU" dirty="0"/>
              <a:t>потепление – это постепенное увеличение средней температуры на нашей планете, вызванное повышением концентрации парниковых газов в атмосфере </a:t>
            </a:r>
            <a:r>
              <a:rPr lang="ru-RU" dirty="0" smtClean="0"/>
              <a:t>Земли</a:t>
            </a:r>
          </a:p>
          <a:p>
            <a:pPr marL="0" indent="0" algn="just">
              <a:buNone/>
            </a:pPr>
            <a:r>
              <a:rPr lang="ru-RU" dirty="0" smtClean="0"/>
              <a:t>	Идея </a:t>
            </a:r>
            <a:r>
              <a:rPr lang="ru-RU" dirty="0"/>
              <a:t>о значительном вкладе человечества в парниковый </a:t>
            </a:r>
            <a:r>
              <a:rPr lang="ru-RU" dirty="0" smtClean="0"/>
              <a:t>эффект поддерживается </a:t>
            </a:r>
            <a:r>
              <a:rPr lang="ru-RU" dirty="0"/>
              <a:t>большинством правительств, ученых, общественных организаций и СМИ, но пока не является окончательно установленной истиной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Одни </a:t>
            </a:r>
            <a:r>
              <a:rPr lang="ru-RU" dirty="0"/>
              <a:t>утверждают, что концентрация углекислого газа и метана в атмосфере с доиндустриального периода (с 1750 г.) увеличились на 34% и 160% </a:t>
            </a:r>
            <a:r>
              <a:rPr lang="ru-RU" dirty="0" smtClean="0"/>
              <a:t>соответственно.</a:t>
            </a:r>
          </a:p>
          <a:p>
            <a:pPr marL="0" indent="0" algn="just">
              <a:buNone/>
            </a:pPr>
            <a:r>
              <a:rPr lang="ru-RU" dirty="0" smtClean="0"/>
              <a:t>	Другие </a:t>
            </a:r>
            <a:r>
              <a:rPr lang="ru-RU" dirty="0"/>
              <a:t>возражают: в поверхностном слое Мирового океана растворено углекислого газа в 50-60 раз больше, чем в атмосфере. По сравнению с этим воздействие человека просто ничтожно. </a:t>
            </a:r>
          </a:p>
        </p:txBody>
      </p:sp>
    </p:spTree>
    <p:extLst>
      <p:ext uri="{BB962C8B-B14F-4D97-AF65-F5344CB8AC3E}">
        <p14:creationId xmlns:p14="http://schemas.microsoft.com/office/powerpoint/2010/main" val="44025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Последствия глобального потепления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Глобальное потепление сильно отразится на жизни некоторых </a:t>
            </a:r>
            <a:r>
              <a:rPr lang="ru-RU" dirty="0" smtClean="0"/>
              <a:t>животных</a:t>
            </a:r>
          </a:p>
          <a:p>
            <a:pPr algn="just"/>
            <a:r>
              <a:rPr lang="ru-RU" dirty="0"/>
              <a:t>Глобальное потепление изменит климат в мировом </a:t>
            </a:r>
            <a:r>
              <a:rPr lang="ru-RU" dirty="0" smtClean="0"/>
              <a:t>масштабе</a:t>
            </a:r>
          </a:p>
          <a:p>
            <a:pPr algn="just"/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некоторым прогнозам, глобальное потепление вызовет наступление малого ледникового </a:t>
            </a:r>
            <a:r>
              <a:rPr lang="ru-RU" dirty="0" smtClean="0"/>
              <a:t>периода</a:t>
            </a:r>
          </a:p>
          <a:p>
            <a:pPr algn="just"/>
            <a:r>
              <a:rPr lang="ru-RU" dirty="0"/>
              <a:t>Самый серьезный удар может быть нанесен по беднейшим </a:t>
            </a:r>
            <a:r>
              <a:rPr lang="ru-RU" dirty="0" smtClean="0"/>
              <a:t>странам</a:t>
            </a:r>
          </a:p>
          <a:p>
            <a:pPr algn="just"/>
            <a:r>
              <a:rPr lang="ru-RU" dirty="0"/>
              <a:t>Разрушение устоявшихся и привычных систем ведения сельского хозяйства </a:t>
            </a:r>
            <a:r>
              <a:rPr lang="ru-RU" dirty="0" smtClean="0"/>
              <a:t>может </a:t>
            </a:r>
            <a:r>
              <a:rPr lang="ru-RU" dirty="0"/>
              <a:t>поставить на грань голода примерно 600 млн </a:t>
            </a:r>
            <a:r>
              <a:rPr lang="ru-RU" dirty="0" smtClean="0"/>
              <a:t>человек</a:t>
            </a:r>
          </a:p>
          <a:p>
            <a:pPr algn="just"/>
            <a:r>
              <a:rPr lang="ru-RU" dirty="0"/>
              <a:t>Увеличение температуры на 1,5-4,5°С приведет к подъему уровня океана на 40-120 </a:t>
            </a:r>
            <a:r>
              <a:rPr lang="ru-RU" dirty="0" smtClean="0"/>
              <a:t>см</a:t>
            </a:r>
          </a:p>
          <a:p>
            <a:pPr algn="just"/>
            <a:r>
              <a:rPr lang="ru-RU" dirty="0" smtClean="0"/>
              <a:t>ВОЗ считает</a:t>
            </a:r>
            <a:r>
              <a:rPr lang="ru-RU" dirty="0"/>
              <a:t>, что здоровье сотен миллионов человек может оказаться под угрозой в результате распространения малярии </a:t>
            </a:r>
            <a:r>
              <a:rPr lang="ru-RU" dirty="0" smtClean="0"/>
              <a:t>и кишечных инфекций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81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Меры по предотвращению глобального потепления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Уменьшить сжигание ископаемого </a:t>
            </a:r>
            <a:r>
              <a:rPr lang="ru-RU" dirty="0" smtClean="0"/>
              <a:t>топлива</a:t>
            </a:r>
          </a:p>
          <a:p>
            <a:pPr algn="just"/>
            <a:r>
              <a:rPr lang="ru-RU" dirty="0"/>
              <a:t>Шире использовать возобновляемые источники </a:t>
            </a:r>
            <a:r>
              <a:rPr lang="ru-RU" dirty="0" smtClean="0"/>
              <a:t>энергии</a:t>
            </a:r>
          </a:p>
          <a:p>
            <a:pPr algn="just"/>
            <a:r>
              <a:rPr lang="ru-RU" dirty="0"/>
              <a:t>Прекратить уничтожение </a:t>
            </a:r>
            <a:r>
              <a:rPr lang="ru-RU" dirty="0" smtClean="0"/>
              <a:t>экосистем</a:t>
            </a:r>
          </a:p>
          <a:p>
            <a:pPr algn="just"/>
            <a:r>
              <a:rPr lang="ru-RU" dirty="0"/>
              <a:t>Снизить потери энергии при производстве и транспортировке </a:t>
            </a:r>
            <a:r>
              <a:rPr lang="ru-RU" dirty="0" smtClean="0"/>
              <a:t>энергии</a:t>
            </a:r>
          </a:p>
          <a:p>
            <a:pPr algn="just"/>
            <a:r>
              <a:rPr lang="ru-RU" dirty="0"/>
              <a:t>Использовать новые </a:t>
            </a:r>
            <a:r>
              <a:rPr lang="ru-RU" dirty="0" err="1"/>
              <a:t>энергоэффективные</a:t>
            </a:r>
            <a:r>
              <a:rPr lang="ru-RU" dirty="0"/>
              <a:t> технологии в </a:t>
            </a:r>
            <a:r>
              <a:rPr lang="ru-RU" dirty="0" smtClean="0"/>
              <a:t>промышленности</a:t>
            </a:r>
          </a:p>
          <a:p>
            <a:pPr algn="just"/>
            <a:r>
              <a:rPr lang="ru-RU" dirty="0"/>
              <a:t>Снизить энергопотребление в строительном и жилищном </a:t>
            </a:r>
            <a:r>
              <a:rPr lang="ru-RU" dirty="0" smtClean="0"/>
              <a:t>секторе</a:t>
            </a:r>
          </a:p>
          <a:p>
            <a:pPr algn="just"/>
            <a:r>
              <a:rPr lang="ru-RU" dirty="0"/>
              <a:t>Новые законы и </a:t>
            </a:r>
            <a:r>
              <a:rPr lang="ru-RU" dirty="0" smtClean="0"/>
              <a:t>стимулы</a:t>
            </a:r>
          </a:p>
          <a:p>
            <a:pPr algn="just"/>
            <a:r>
              <a:rPr lang="ru-RU" dirty="0"/>
              <a:t>Новые способы </a:t>
            </a:r>
            <a:r>
              <a:rPr lang="ru-RU" dirty="0" smtClean="0"/>
              <a:t>перемещения</a:t>
            </a:r>
          </a:p>
          <a:p>
            <a:pPr algn="just"/>
            <a:r>
              <a:rPr lang="ru-RU" dirty="0"/>
              <a:t>Пропагандировать и стимулировать энергосбережение и бережное использование природных 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528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43</TotalTime>
  <Words>191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След самолета</vt:lpstr>
      <vt:lpstr>Глобальное изменение климата: предпосылки и последствия</vt:lpstr>
      <vt:lpstr>Причины изменения климата</vt:lpstr>
      <vt:lpstr>Понятие и сущность парникового эффекта</vt:lpstr>
      <vt:lpstr>Глобальное потепление и воздействие на него человека</vt:lpstr>
      <vt:lpstr>Последствия глобального потепления</vt:lpstr>
      <vt:lpstr>Меры по предотвращению глобального потепления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Глобальное изменение климата: предпосылки и последствия</dc:title>
  <dc:creator>Multiname -</dc:creator>
  <cp:lastModifiedBy>Multiname -</cp:lastModifiedBy>
  <cp:revision>25</cp:revision>
  <dcterms:created xsi:type="dcterms:W3CDTF">2023-05-15T15:33:08Z</dcterms:created>
  <dcterms:modified xsi:type="dcterms:W3CDTF">2023-05-15T16:17:04Z</dcterms:modified>
</cp:coreProperties>
</file>