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7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8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9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3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59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CDED20-0803-4E7B-8276-0DC2F8143C21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C4B628B-5FA8-47F0-9D3B-072BA8F2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05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Достопримечательности Лондона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Карельский М. 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30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London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46" y="1207812"/>
            <a:ext cx="7881302" cy="44332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44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St. Paul's Cathedral and Whispering Gallery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840846"/>
            <a:ext cx="4880074" cy="3244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90" y="738949"/>
            <a:ext cx="4552886" cy="31263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83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Tower of London and the Tower Bridge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3302508"/>
            <a:ext cx="5538216" cy="276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73" y="763017"/>
            <a:ext cx="4206737" cy="30043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9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Westminster Abbey and The Houses of Parliament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70" y="2889503"/>
            <a:ext cx="4719017" cy="3210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92" y="745807"/>
            <a:ext cx="4443920" cy="29115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20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Buckingham </a:t>
            </a:r>
            <a:r>
              <a:rPr lang="en-US" dirty="0" smtClean="0"/>
              <a:t>Palace </a:t>
            </a:r>
            <a:r>
              <a:rPr lang="en-US" dirty="0"/>
              <a:t>and the Queen </a:t>
            </a:r>
            <a:r>
              <a:rPr lang="en-US" dirty="0" smtClean="0"/>
              <a:t>Victoria </a:t>
            </a:r>
            <a:r>
              <a:rPr lang="en-US" dirty="0"/>
              <a:t>Memorial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42" y="777144"/>
            <a:ext cx="6032129" cy="386810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88" y="2057400"/>
            <a:ext cx="2688336" cy="4032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88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Trafalgar </a:t>
            </a:r>
            <a:r>
              <a:rPr lang="en-US" dirty="0" smtClean="0"/>
              <a:t>Square </a:t>
            </a:r>
            <a:r>
              <a:rPr lang="en-US" dirty="0"/>
              <a:t>and Piccadilly Circus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44" y="3084203"/>
            <a:ext cx="4544568" cy="3007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86" y="749617"/>
            <a:ext cx="4668086" cy="30634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04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London eye and Madame </a:t>
            </a:r>
            <a:r>
              <a:rPr lang="en-US" dirty="0" err="1"/>
              <a:t>Tussauds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50" y="738949"/>
            <a:ext cx="5077493" cy="338499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2484586"/>
            <a:ext cx="4840611" cy="36286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7628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а">
  <a:themeElements>
    <a:clrScheme name="Рам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22</TotalTime>
  <Words>47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Рама</vt:lpstr>
      <vt:lpstr>Достопримечательности Лондона</vt:lpstr>
      <vt:lpstr>London</vt:lpstr>
      <vt:lpstr>St. Paul's Cathedral and Whispering Gallery</vt:lpstr>
      <vt:lpstr>The Tower of London and the Tower Bridge</vt:lpstr>
      <vt:lpstr>Westminster Abbey and The Houses of Parliament</vt:lpstr>
      <vt:lpstr>Buckingham Palace and the Queen Victoria Memorial</vt:lpstr>
      <vt:lpstr>Trafalgar Square and Piccadilly Circus</vt:lpstr>
      <vt:lpstr>London eye and Madame Tussauds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Достопримечательности Лондона</dc:title>
  <dc:creator>Multiname -</dc:creator>
  <cp:lastModifiedBy>Multiname -</cp:lastModifiedBy>
  <cp:revision>11</cp:revision>
  <dcterms:created xsi:type="dcterms:W3CDTF">2022-04-09T14:39:42Z</dcterms:created>
  <dcterms:modified xsi:type="dcterms:W3CDTF">2022-04-09T15:02:17Z</dcterms:modified>
</cp:coreProperties>
</file>