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CDF93F7-0370-4049-B7F1-132D9C6FBCE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EC008E-4719-408E-9DFF-7F860538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7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93F7-0370-4049-B7F1-132D9C6FBCE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008E-4719-408E-9DFF-7F860538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16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93F7-0370-4049-B7F1-132D9C6FBCE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008E-4719-408E-9DFF-7F860538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6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93F7-0370-4049-B7F1-132D9C6FBCE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008E-4719-408E-9DFF-7F860538687C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2222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93F7-0370-4049-B7F1-132D9C6FBCE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008E-4719-408E-9DFF-7F860538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477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93F7-0370-4049-B7F1-132D9C6FBCE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008E-4719-408E-9DFF-7F860538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68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93F7-0370-4049-B7F1-132D9C6FBCE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008E-4719-408E-9DFF-7F860538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437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93F7-0370-4049-B7F1-132D9C6FBCE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008E-4719-408E-9DFF-7F860538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035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93F7-0370-4049-B7F1-132D9C6FBCE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008E-4719-408E-9DFF-7F860538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68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93F7-0370-4049-B7F1-132D9C6FBCE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008E-4719-408E-9DFF-7F860538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8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93F7-0370-4049-B7F1-132D9C6FBCE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008E-4719-408E-9DFF-7F860538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25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93F7-0370-4049-B7F1-132D9C6FBCE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008E-4719-408E-9DFF-7F860538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93F7-0370-4049-B7F1-132D9C6FBCE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008E-4719-408E-9DFF-7F860538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47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93F7-0370-4049-B7F1-132D9C6FBCE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008E-4719-408E-9DFF-7F860538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50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93F7-0370-4049-B7F1-132D9C6FBCE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008E-4719-408E-9DFF-7F860538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19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93F7-0370-4049-B7F1-132D9C6FBCE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008E-4719-408E-9DFF-7F860538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92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93F7-0370-4049-B7F1-132D9C6FBCE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008E-4719-408E-9DFF-7F860538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21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F93F7-0370-4049-B7F1-132D9C6FBCEA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C008E-4719-408E-9DFF-7F86053868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324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Postgresql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Иук4-52.Б</a:t>
            </a:r>
          </a:p>
          <a:p>
            <a:r>
              <a:rPr lang="ru-RU" dirty="0" smtClean="0"/>
              <a:t>Карельский М.К.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48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Функции и процедуры</a:t>
            </a:r>
          </a:p>
          <a:p>
            <a:r>
              <a:rPr lang="ru-RU" dirty="0" smtClean="0"/>
              <a:t>Триггеры</a:t>
            </a:r>
          </a:p>
          <a:p>
            <a:r>
              <a:rPr lang="ru-RU" dirty="0" smtClean="0"/>
              <a:t>Правила и представления</a:t>
            </a:r>
          </a:p>
          <a:p>
            <a:r>
              <a:rPr lang="ru-RU" dirty="0" smtClean="0"/>
              <a:t>Индексы</a:t>
            </a:r>
          </a:p>
          <a:p>
            <a:r>
              <a:rPr lang="ru-RU" dirty="0" err="1" smtClean="0"/>
              <a:t>Многоверсионность</a:t>
            </a:r>
            <a:endParaRPr lang="ru-RU" dirty="0" smtClean="0"/>
          </a:p>
          <a:p>
            <a:r>
              <a:rPr lang="ru-RU" dirty="0" smtClean="0"/>
              <a:t>Наследование и </a:t>
            </a:r>
            <a:r>
              <a:rPr lang="ru-RU" dirty="0" err="1" smtClean="0"/>
              <a:t>партицирование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180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ru-RU" dirty="0"/>
              <a:t>Численные типы</a:t>
            </a:r>
          </a:p>
          <a:p>
            <a:pPr lvl="1"/>
            <a:r>
              <a:rPr lang="ru-RU" dirty="0"/>
              <a:t>Целые</a:t>
            </a:r>
          </a:p>
          <a:p>
            <a:pPr lvl="1"/>
            <a:r>
              <a:rPr lang="ru-RU" dirty="0"/>
              <a:t>С фиксированной точкой</a:t>
            </a:r>
          </a:p>
          <a:p>
            <a:pPr lvl="1"/>
            <a:r>
              <a:rPr lang="ru-RU" dirty="0"/>
              <a:t>С плавающей точкой</a:t>
            </a:r>
          </a:p>
          <a:p>
            <a:pPr lvl="1"/>
            <a:r>
              <a:rPr lang="ru-RU" dirty="0"/>
              <a:t>Денежный </a:t>
            </a:r>
            <a:r>
              <a:rPr lang="ru-RU" dirty="0" smtClean="0"/>
              <a:t>тип</a:t>
            </a:r>
          </a:p>
          <a:p>
            <a:r>
              <a:rPr lang="ru-RU" dirty="0" smtClean="0"/>
              <a:t>Символьные типы произвольной длины</a:t>
            </a:r>
          </a:p>
          <a:p>
            <a:r>
              <a:rPr lang="ru-RU" dirty="0" smtClean="0"/>
              <a:t>Двоичные типы</a:t>
            </a:r>
            <a:endParaRPr lang="ru-RU" dirty="0"/>
          </a:p>
          <a:p>
            <a:r>
              <a:rPr lang="ru-RU" dirty="0"/>
              <a:t>Типы «дата/время</a:t>
            </a:r>
            <a:r>
              <a:rPr lang="ru-RU" dirty="0" smtClean="0"/>
              <a:t>»</a:t>
            </a:r>
            <a:endParaRPr lang="ru-RU" dirty="0"/>
          </a:p>
          <a:p>
            <a:r>
              <a:rPr lang="ru-RU" dirty="0"/>
              <a:t>Булев тип</a:t>
            </a:r>
          </a:p>
          <a:p>
            <a:r>
              <a:rPr lang="ru-RU" dirty="0"/>
              <a:t>Перечисление</a:t>
            </a:r>
          </a:p>
          <a:p>
            <a:r>
              <a:rPr lang="ru-RU" dirty="0"/>
              <a:t>Геометрические примитивы</a:t>
            </a:r>
          </a:p>
          <a:p>
            <a:r>
              <a:rPr lang="ru-RU" dirty="0" smtClean="0"/>
              <a:t>Интервалы</a:t>
            </a:r>
            <a:endParaRPr lang="ru-RU" dirty="0"/>
          </a:p>
          <a:p>
            <a:r>
              <a:rPr lang="ru-RU" dirty="0"/>
              <a:t>Сетевые </a:t>
            </a:r>
            <a:r>
              <a:rPr lang="ru-RU" dirty="0" smtClean="0"/>
              <a:t>типы</a:t>
            </a:r>
          </a:p>
          <a:p>
            <a:r>
              <a:rPr lang="ru-RU" dirty="0" smtClean="0"/>
              <a:t>UUID-идентификатор</a:t>
            </a:r>
            <a:endParaRPr lang="ru-RU" dirty="0"/>
          </a:p>
          <a:p>
            <a:r>
              <a:rPr lang="ru-RU" dirty="0"/>
              <a:t>XML-данные</a:t>
            </a:r>
          </a:p>
          <a:p>
            <a:r>
              <a:rPr lang="ru-RU" dirty="0"/>
              <a:t>Массивы</a:t>
            </a:r>
          </a:p>
          <a:p>
            <a:r>
              <a:rPr lang="ru-RU" dirty="0" smtClean="0"/>
              <a:t>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83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Различия между функциями и процедурами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имеет возвращаемый тип и возвращает </a:t>
            </a:r>
            <a:r>
              <a:rPr lang="ru-RU" dirty="0" smtClean="0"/>
              <a:t>значение – </a:t>
            </a:r>
            <a:r>
              <a:rPr lang="ru-RU" dirty="0"/>
              <a:t>х</a:t>
            </a:r>
            <a:r>
              <a:rPr lang="ru-RU" dirty="0" smtClean="0"/>
              <a:t>ранимая </a:t>
            </a:r>
            <a:r>
              <a:rPr lang="ru-RU" dirty="0"/>
              <a:t>процедура не имеет возвращаемого типа</a:t>
            </a:r>
            <a:endParaRPr lang="ru-RU" dirty="0" smtClean="0"/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DML</a:t>
            </a:r>
            <a:r>
              <a:rPr lang="ru-RU" dirty="0" smtClean="0"/>
              <a:t>-запросов разрешено только в процедурах</a:t>
            </a:r>
          </a:p>
          <a:p>
            <a:r>
              <a:rPr lang="ru-RU" dirty="0" smtClean="0"/>
              <a:t>Выходные аргументы имеет только процедура</a:t>
            </a:r>
          </a:p>
          <a:p>
            <a:r>
              <a:rPr lang="ru-RU" dirty="0" smtClean="0"/>
              <a:t>Внутри </a:t>
            </a:r>
            <a:r>
              <a:rPr lang="en-US" dirty="0" smtClean="0"/>
              <a:t>SELECT</a:t>
            </a:r>
            <a:r>
              <a:rPr lang="ru-RU" dirty="0" smtClean="0"/>
              <a:t> запросов возможен вызов лишь функций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04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функции</a:t>
            </a:r>
            <a:r>
              <a:rPr lang="en-US" dirty="0" smtClean="0"/>
              <a:t> </a:t>
            </a:r>
            <a:r>
              <a:rPr lang="ru-RU" dirty="0" smtClean="0"/>
              <a:t>и процедуры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5747066" cy="35417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415" y="2880424"/>
            <a:ext cx="6278489" cy="354171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524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инструменты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PSQL</a:t>
            </a:r>
            <a:endParaRPr lang="ru-RU" dirty="0" smtClean="0"/>
          </a:p>
          <a:p>
            <a:r>
              <a:rPr lang="en-US" dirty="0" smtClean="0"/>
              <a:t>PGCLI</a:t>
            </a:r>
          </a:p>
          <a:p>
            <a:r>
              <a:rPr lang="en-US" dirty="0" err="1" smtClean="0"/>
              <a:t>pgAdmin</a:t>
            </a:r>
            <a:endParaRPr lang="en-US" dirty="0" smtClean="0"/>
          </a:p>
          <a:p>
            <a:r>
              <a:rPr lang="en-US" dirty="0" err="1" smtClean="0"/>
              <a:t>DataGrip</a:t>
            </a:r>
            <a:endParaRPr lang="en-US" dirty="0" smtClean="0"/>
          </a:p>
          <a:p>
            <a:r>
              <a:rPr lang="en-US" dirty="0" err="1" smtClean="0"/>
              <a:t>Navicat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672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862" y="2097088"/>
            <a:ext cx="9563100" cy="20097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4178935"/>
            <a:ext cx="8743950" cy="11906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287" y="5441632"/>
            <a:ext cx="45434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7925" y="2097088"/>
            <a:ext cx="4752975" cy="10001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75" y="3379851"/>
            <a:ext cx="55054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7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850" y="2097088"/>
            <a:ext cx="6715125" cy="12763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975" y="3498342"/>
            <a:ext cx="64960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106</TotalTime>
  <Words>106</Words>
  <Application>Microsoft Office PowerPoint</Application>
  <PresentationFormat>Широкоэкранный</PresentationFormat>
  <Paragraphs>43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Контур</vt:lpstr>
      <vt:lpstr>Postgresql</vt:lpstr>
      <vt:lpstr>Основные возможности</vt:lpstr>
      <vt:lpstr>Типы данных</vt:lpstr>
      <vt:lpstr>Различия между функциями и процедурами</vt:lpstr>
      <vt:lpstr>Пример функции и процедуры</vt:lpstr>
      <vt:lpstr>Основные инструменты</vt:lpstr>
      <vt:lpstr>FTS</vt:lpstr>
      <vt:lpstr>FTS</vt:lpstr>
      <vt:lpstr>FTS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</dc:title>
  <dc:creator>Multiname -</dc:creator>
  <cp:lastModifiedBy>Multiname -</cp:lastModifiedBy>
  <cp:revision>18</cp:revision>
  <dcterms:created xsi:type="dcterms:W3CDTF">2022-12-22T16:50:25Z</dcterms:created>
  <dcterms:modified xsi:type="dcterms:W3CDTF">2022-12-23T09:38:55Z</dcterms:modified>
</cp:coreProperties>
</file>