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70" r:id="rId11"/>
    <p:sldId id="2653" r:id="rId12"/>
    <p:sldId id="257" r:id="rId13"/>
    <p:sldId id="2669" r:id="rId14"/>
    <p:sldId id="256" r:id="rId15"/>
    <p:sldId id="258" r:id="rId16"/>
    <p:sldId id="259" r:id="rId17"/>
    <p:sldId id="2654" r:id="rId18"/>
    <p:sldId id="2668" r:id="rId19"/>
    <p:sldId id="2655" r:id="rId20"/>
    <p:sldId id="2658" r:id="rId21"/>
    <p:sldId id="2656" r:id="rId22"/>
    <p:sldId id="2660" r:id="rId23"/>
    <p:sldId id="2661" r:id="rId24"/>
    <p:sldId id="2662" r:id="rId25"/>
    <p:sldId id="2663" r:id="rId26"/>
    <p:sldId id="2664" r:id="rId27"/>
    <p:sldId id="2665" r:id="rId28"/>
    <p:sldId id="2666" r:id="rId29"/>
    <p:sldId id="2667" r:id="rId30"/>
    <p:sldId id="2671" r:id="rId31"/>
    <p:sldId id="2672" r:id="rId32"/>
    <p:sldId id="26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828"/>
  </p:normalViewPr>
  <p:slideViewPr>
    <p:cSldViewPr snapToGrid="0" snapToObjects="1">
      <p:cViewPr varScale="1">
        <p:scale>
          <a:sx n="109" d="100"/>
          <a:sy n="109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4T18:46:13.0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3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semicircular_arc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05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1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2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3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RMSD_weaknesses_mutation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RMSD_weakness_loop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rmsd_simple_shapes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circle_square_undersampling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8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knn_neighborhood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4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knn_neighborhood_k</a:t>
            </a:r>
            <a:r>
              <a:rPr lang="en-US" dirty="0"/>
              <a:t>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50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knn_neighborhood_k</a:t>
            </a:r>
            <a:r>
              <a:rPr lang="en-US"/>
              <a:t>=4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9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10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AC730-C8EC-9C44-8203-2A3262A76693}"/>
              </a:ext>
            </a:extLst>
          </p:cNvPr>
          <p:cNvSpPr/>
          <p:nvPr/>
        </p:nvSpPr>
        <p:spPr>
          <a:xfrm>
            <a:off x="2824893" y="2859501"/>
            <a:ext cx="4021525" cy="2175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6BA450D0-B510-3749-A37A-F236412062F6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64FF3C-F075-6542-BA71-2603C75E2EA4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6ADDC-6ED0-AF4C-9F4D-BD3C8F23068A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B25BB2-3AC3-644A-8E39-6E266D082D1E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4C40CF-3857-4B4D-BE93-826F587F1263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4C40CF-3857-4B4D-BE93-826F587F1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42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6F5C6306-7A87-7840-9CB7-3B7C570CA80D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DEC3D6-79BB-5347-9A94-2067D48F2D4A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92B98F-4990-7A4E-A7FE-AD1CB0A15131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B0247-7D95-4C4A-9622-4079F6C7B68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F54539-3A35-954D-A306-C2CC247A81FB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486EC2-6429-E946-BCFC-C533AE2F69B1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226E6A-3A26-F545-876D-298CB5CAE65F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E7224C-FCE7-D445-A8CD-514A330B2796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030E76-7AA3-DA4A-9E88-39B50A0B9B5A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3D4EDA-5E6D-C045-9754-25DC17793FB6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13E301-1884-8A4E-ACD3-AF6903D343FF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8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1C39963-06D7-7041-AA51-8822590036B8}"/>
              </a:ext>
            </a:extLst>
          </p:cNvPr>
          <p:cNvSpPr/>
          <p:nvPr/>
        </p:nvSpPr>
        <p:spPr>
          <a:xfrm>
            <a:off x="4384431" y="2836985"/>
            <a:ext cx="2743200" cy="2743200"/>
          </a:xfrm>
          <a:prstGeom prst="arc">
            <a:avLst>
              <a:gd name="adj1" fmla="val 10717550"/>
              <a:gd name="adj2" fmla="val 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92204-412D-9245-BD01-6C9D5EA52E69}"/>
              </a:ext>
            </a:extLst>
          </p:cNvPr>
          <p:cNvSpPr/>
          <p:nvPr/>
        </p:nvSpPr>
        <p:spPr>
          <a:xfrm>
            <a:off x="6778817" y="429355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(1, 0)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A5668-C800-374F-AC03-DD5B22DE7951}"/>
              </a:ext>
            </a:extLst>
          </p:cNvPr>
          <p:cNvSpPr/>
          <p:nvPr/>
        </p:nvSpPr>
        <p:spPr>
          <a:xfrm>
            <a:off x="3997145" y="429355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(-1,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5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07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5D5B0-DA1F-4B41-81DE-67026B62885C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51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46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610566-0838-C44E-A12F-83E14338E581}"/>
              </a:ext>
            </a:extLst>
          </p:cNvPr>
          <p:cNvGrpSpPr/>
          <p:nvPr/>
        </p:nvGrpSpPr>
        <p:grpSpPr>
          <a:xfrm>
            <a:off x="2508069" y="1197428"/>
            <a:ext cx="3566013" cy="3330243"/>
            <a:chOff x="2508069" y="1197428"/>
            <a:chExt cx="3566013" cy="3330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8BA719-9710-E34E-A44F-30DEEF697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B19C66-A911-9C45-9819-BF1B1C9C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85D2FD-8E4A-0345-A0CE-F4E099B23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074C94-6845-9240-9DB4-BB57EAB1F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B9E68B-E619-CB4A-8D02-A06CB3F0D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A80F3A-EAB3-A94D-97DC-89E8EA4F3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16763E-863F-0947-B940-1D33FA989D9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9064F6-5C9B-1D4A-9375-008FCB6E98A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D774-442E-DA40-8F55-E7C211E5E5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E6B917-310C-4849-B8C9-71C92EBEA7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E9ADB1-7762-AD48-A1B0-D1662D8F854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3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EF499A-D89A-EE42-8514-40843FB50EF7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891ABF-9D11-B34B-A206-71DC51F3E89F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2B4A20-2F1D-154E-99B7-3BDE7B11015F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FB3527-A41E-FC46-9E24-27495A0B0021}"/>
              </a:ext>
            </a:extLst>
          </p:cNvPr>
          <p:cNvSpPr>
            <a:spLocks noChangeAspect="1"/>
          </p:cNvSpPr>
          <p:nvPr/>
        </p:nvSpPr>
        <p:spPr>
          <a:xfrm>
            <a:off x="4497979" y="14586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1BC26-FD5A-8E46-A012-AA09383239CB}"/>
              </a:ext>
            </a:extLst>
          </p:cNvPr>
          <p:cNvSpPr>
            <a:spLocks noChangeAspect="1"/>
          </p:cNvSpPr>
          <p:nvPr/>
        </p:nvSpPr>
        <p:spPr>
          <a:xfrm>
            <a:off x="5426436" y="12843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D04AA-F3EA-1747-BBED-534D8B015248}"/>
              </a:ext>
            </a:extLst>
          </p:cNvPr>
          <p:cNvSpPr>
            <a:spLocks noChangeAspect="1"/>
          </p:cNvSpPr>
          <p:nvPr/>
        </p:nvSpPr>
        <p:spPr>
          <a:xfrm>
            <a:off x="5970720" y="191353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6FBDBC-A9F6-B040-A2CD-0CA82D1833C7}"/>
              </a:ext>
            </a:extLst>
          </p:cNvPr>
          <p:cNvSpPr>
            <a:spLocks noChangeAspect="1"/>
          </p:cNvSpPr>
          <p:nvPr/>
        </p:nvSpPr>
        <p:spPr>
          <a:xfrm>
            <a:off x="5692716" y="275190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D68BAD-7432-9245-A69F-B3C332F4B2FB}"/>
              </a:ext>
            </a:extLst>
          </p:cNvPr>
          <p:cNvSpPr>
            <a:spLocks noChangeAspect="1"/>
          </p:cNvSpPr>
          <p:nvPr/>
        </p:nvSpPr>
        <p:spPr>
          <a:xfrm>
            <a:off x="5175516" y="209641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007617-DACC-C74B-8A99-A657E135D247}"/>
              </a:ext>
            </a:extLst>
          </p:cNvPr>
          <p:cNvSpPr>
            <a:spLocks noChangeAspect="1"/>
          </p:cNvSpPr>
          <p:nvPr/>
        </p:nvSpPr>
        <p:spPr>
          <a:xfrm>
            <a:off x="4532917" y="257581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03076-1653-7A4F-871B-731D341A8ED0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8ABDFA-2947-124A-B6B6-0500BCAB5963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4A9B00-A030-6642-9921-A0452672405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139788" y="1824445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5AC507-E875-E54E-953C-8DF7807F0FE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6925" y="151200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C23477-1648-8A47-A33C-48AFF798AE5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56945" y="163194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BAA1EC-BC3D-A749-B0CD-7C981D24DE3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70720" y="233272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91688-E263-414F-B91B-5BE4DCDE25C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01093" y="246217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A02298-9475-EE4A-B3CB-3E50BD9AE21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94855" y="244755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27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27BB7E7-910E-C044-AE0F-54B2A9B15476}"/>
              </a:ext>
            </a:extLst>
          </p:cNvPr>
          <p:cNvSpPr>
            <a:spLocks noChangeAspect="1"/>
          </p:cNvSpPr>
          <p:nvPr/>
        </p:nvSpPr>
        <p:spPr>
          <a:xfrm>
            <a:off x="6417843" y="-20177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9FC29D-570C-034E-93F5-85715BA43C93}"/>
              </a:ext>
            </a:extLst>
          </p:cNvPr>
          <p:cNvSpPr>
            <a:spLocks noChangeAspect="1"/>
          </p:cNvSpPr>
          <p:nvPr/>
        </p:nvSpPr>
        <p:spPr>
          <a:xfrm>
            <a:off x="6783603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2FDAF-3D54-7D41-81CA-7464B3C16099}"/>
              </a:ext>
            </a:extLst>
          </p:cNvPr>
          <p:cNvSpPr>
            <a:spLocks noChangeAspect="1"/>
          </p:cNvSpPr>
          <p:nvPr/>
        </p:nvSpPr>
        <p:spPr>
          <a:xfrm>
            <a:off x="7667524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8904B-61A1-5944-90A2-0A5D91EB1E25}"/>
              </a:ext>
            </a:extLst>
          </p:cNvPr>
          <p:cNvCxnSpPr>
            <a:cxnSpLocks noChangeAspect="1"/>
          </p:cNvCxnSpPr>
          <p:nvPr/>
        </p:nvCxnSpPr>
        <p:spPr>
          <a:xfrm>
            <a:off x="6702750" y="206325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172ED-129B-A344-B9E3-857B3BEB9A73}"/>
              </a:ext>
            </a:extLst>
          </p:cNvPr>
          <p:cNvCxnSpPr>
            <a:cxnSpLocks/>
          </p:cNvCxnSpPr>
          <p:nvPr/>
        </p:nvCxnSpPr>
        <p:spPr>
          <a:xfrm>
            <a:off x="7206712" y="808417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AB66A7-A220-EB44-8A6B-ED347789508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79727" y="1057607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094BA09-3609-6A48-B929-A8A3647B9532}"/>
              </a:ext>
            </a:extLst>
          </p:cNvPr>
          <p:cNvSpPr>
            <a:spLocks noChangeAspect="1"/>
          </p:cNvSpPr>
          <p:nvPr/>
        </p:nvSpPr>
        <p:spPr>
          <a:xfrm>
            <a:off x="8132601" y="147366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CDD61-7432-334C-92D1-43FB883D1DDE}"/>
              </a:ext>
            </a:extLst>
          </p:cNvPr>
          <p:cNvSpPr>
            <a:spLocks noChangeAspect="1"/>
          </p:cNvSpPr>
          <p:nvPr/>
        </p:nvSpPr>
        <p:spPr>
          <a:xfrm>
            <a:off x="9073812" y="129514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A69224-E89F-2A49-A97A-34787FDDEE58}"/>
              </a:ext>
            </a:extLst>
          </p:cNvPr>
          <p:cNvSpPr>
            <a:spLocks noChangeAspect="1"/>
          </p:cNvSpPr>
          <p:nvPr/>
        </p:nvSpPr>
        <p:spPr>
          <a:xfrm>
            <a:off x="9618096" y="192433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AAD25-9107-2F44-85CB-882D1214A40A}"/>
              </a:ext>
            </a:extLst>
          </p:cNvPr>
          <p:cNvSpPr>
            <a:spLocks noChangeAspect="1"/>
          </p:cNvSpPr>
          <p:nvPr/>
        </p:nvSpPr>
        <p:spPr>
          <a:xfrm>
            <a:off x="9340092" y="276270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58D76-7DEB-274A-937B-E867B8427810}"/>
              </a:ext>
            </a:extLst>
          </p:cNvPr>
          <p:cNvSpPr>
            <a:spLocks noChangeAspect="1"/>
          </p:cNvSpPr>
          <p:nvPr/>
        </p:nvSpPr>
        <p:spPr>
          <a:xfrm>
            <a:off x="8822892" y="210721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845F0D-8F27-2442-BE4D-CA4BA642BD38}"/>
              </a:ext>
            </a:extLst>
          </p:cNvPr>
          <p:cNvSpPr>
            <a:spLocks noChangeAspect="1"/>
          </p:cNvSpPr>
          <p:nvPr/>
        </p:nvSpPr>
        <p:spPr>
          <a:xfrm>
            <a:off x="8180293" y="258661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B48E16-A0D6-2D46-A23C-7A155CB6996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84301" y="152279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0D942-9B69-824E-A595-C170338AC3B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404321" y="164274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61F565-C990-E740-AB9C-A7707C6B216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18096" y="234352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C1E8-A22E-224F-B816-B785729407A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148469" y="247297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466-ACBC-094F-AD77-E4E646B66FD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42231" y="245835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339340" y="5277169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5492214" y="569322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6433425" y="551470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6977709" y="614389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6699705" y="698226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6182505" y="632677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5539906" y="680617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3914" y="574236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63934" y="586230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977709" y="656308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508082" y="669253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1844" y="667791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5767366" y="42790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6695823" y="41046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7240107" y="473389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6962103" y="557226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6444903" y="491677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5802304" y="539616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409175" y="4644802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06312" y="4332357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026332" y="4452303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40107" y="5153079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70480" y="5282533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64242" y="5267909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3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80841F-1278-0246-B8AC-46E5EC44B69A}"/>
              </a:ext>
            </a:extLst>
          </p:cNvPr>
          <p:cNvGrpSpPr/>
          <p:nvPr/>
        </p:nvGrpSpPr>
        <p:grpSpPr>
          <a:xfrm>
            <a:off x="6740448" y="-128712"/>
            <a:ext cx="3566013" cy="3330243"/>
            <a:chOff x="6417843" y="-201777"/>
            <a:chExt cx="3566013" cy="33302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BB7E7-910E-C044-AE0F-54B2A9B15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7843" y="-20177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9FC29D-570C-034E-93F5-85715BA43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3603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22FDAF-3D54-7D41-81CA-7464B3C1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7524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48904B-61A1-5944-90A2-0A5D91EB1E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02750" y="206325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1172ED-129B-A344-B9E3-857B3BEB9A73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12" y="808417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AB66A7-A220-EB44-8A6B-ED347789508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979727" y="1057607"/>
              <a:ext cx="200566" cy="3657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94BA09-3609-6A48-B929-A8A3647B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2601" y="1473665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4CDD61-7432-334C-92D1-43FB883D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3812" y="129514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A69224-E89F-2A49-A97A-34787FDDE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8096" y="192433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4AAD25-9107-2F44-85CB-882D1214A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0092" y="2762706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F58D76-7DEB-274A-937B-E867B8427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2892" y="210721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845F0D-8F27-2442-BE4D-CA4BA642B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0293" y="258661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B48E16-A0D6-2D46-A23C-7A155CB699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84301" y="1522798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D0D942-9B69-824E-A595-C170338AC3B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404321" y="1642744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1F565-C990-E740-AB9C-A7707C6B216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618096" y="2343520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2CC1E8-A22E-224F-B816-B785729407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148469" y="2472974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A8466-ACBC-094F-AD77-E4E646B66F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42231" y="2458350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715903" y="5847190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2868777" y="626324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3809988" y="608472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4354272" y="671391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4076268" y="755228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3559068" y="689679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2916469" y="737619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20477" y="6312381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0497" y="6432327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354272" y="7133103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884645" y="7262557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278407" y="7247933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3143929" y="484906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4072386" y="46747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4616670" y="530391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4338666" y="614228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3821466" y="548679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3178867" y="596619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5738" y="5214823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82875" y="490237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02895" y="502232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16670" y="572310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7043" y="585255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40805" y="583793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609CE-9452-FB44-B626-94B1F5AE8C4B}"/>
              </a:ext>
            </a:extLst>
          </p:cNvPr>
          <p:cNvGrpSpPr/>
          <p:nvPr/>
        </p:nvGrpSpPr>
        <p:grpSpPr>
          <a:xfrm>
            <a:off x="6843810" y="5296644"/>
            <a:ext cx="3828411" cy="1920240"/>
            <a:chOff x="2508069" y="1197428"/>
            <a:chExt cx="3828411" cy="19202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D881DB-99A2-454D-BEFD-74846DF8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654C6B8-38B3-1C40-A31F-6194D0E7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3E2D03-6D5B-CB4D-8A31-6E1A9BCB7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074839-7C81-A14E-8A32-1AEA4C95A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DAB69E-4890-F345-8610-A6B4F334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66A2E10-CCAB-7C4A-B3F0-1656522D3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E9A7E11-D0B0-2F4E-A84E-133A9A7D8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B802627-0803-7E42-8B7B-AB5E23598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B0DAE6-9614-0C4F-A071-2F0A9DA5F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ECE70F-FFF8-B345-A383-544BFD5287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B4D0C1-ED04-B949-A773-DE0A31211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69F47-42DA-094A-A587-C4545CD17D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689561-6D7D-0347-A269-95CC54E72F7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CBC066-B9C9-E344-857F-EEB70EDA788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9B32AC-D393-8541-8013-92CF276022A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F28CC0-52BC-B24B-BEB8-059FCFCE4A1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DDE8F5-0F21-6C43-A7CC-0BC9B1A27F50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6787F62-89E9-F347-A45A-C2934F22DE20}"/>
              </a:ext>
            </a:extLst>
          </p:cNvPr>
          <p:cNvGrpSpPr/>
          <p:nvPr/>
        </p:nvGrpSpPr>
        <p:grpSpPr>
          <a:xfrm>
            <a:off x="6975009" y="4591643"/>
            <a:ext cx="3566013" cy="3330243"/>
            <a:chOff x="2508069" y="1197428"/>
            <a:chExt cx="3566013" cy="33302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C231321-5B91-6A4E-B767-0D2F5368B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FDD50EC-1F77-374C-9CFF-FA34045BC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1729A8-8152-6645-9861-C9C77E8EA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885ACF-BDB4-A441-83A1-07553E5EB2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885E5D-BCC8-634E-BC03-4EA01B6C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7BED2F-F201-C441-9F4C-CAA7202DD5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EDBDCB-BBF5-4747-ACB9-750383F8E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901B06C-28AA-B94D-9407-8F15E6A4F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137BC25-8AD6-1F4D-B74D-466872F1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7CD982-AF59-E445-9FFF-045B2C8CD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F3EF97-5B40-2D40-8494-3C124B53F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729CBAF-C500-8E48-B59D-D8C965FA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0304A4-EB85-5F45-A354-51FE0C96D48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2A772E-D6B7-984E-9FCA-6746B6CCEDA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68DE28-4FBE-AD4D-9699-7765BB06DA05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DBD98E-EE64-5944-97F5-2F3C6BDA18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398170-AD5F-9648-8BA4-F34E80CAEE8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63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D5DAC7-8FB1-6B43-9664-080AA94775D9}"/>
              </a:ext>
            </a:extLst>
          </p:cNvPr>
          <p:cNvGrpSpPr/>
          <p:nvPr/>
        </p:nvGrpSpPr>
        <p:grpSpPr>
          <a:xfrm>
            <a:off x="2172333" y="2132425"/>
            <a:ext cx="7847334" cy="365760"/>
            <a:chOff x="2172333" y="2132425"/>
            <a:chExt cx="7847334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333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7530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272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924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3515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390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8712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318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121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9978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D491A4-6337-4A4F-AF1B-C4F4E4F37459}"/>
                </a:ext>
              </a:extLst>
            </p:cNvPr>
            <p:cNvCxnSpPr>
              <a:cxnSpLocks/>
            </p:cNvCxnSpPr>
            <p:nvPr/>
          </p:nvCxnSpPr>
          <p:spPr>
            <a:xfrm>
              <a:off x="3561031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B48426-F9F4-854F-BE81-94E66C5ED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5077" y="231530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B50CD2-4F54-8645-96D9-AC2F41A0D9E6}"/>
                </a:ext>
              </a:extLst>
            </p:cNvPr>
            <p:cNvCxnSpPr>
              <a:cxnSpLocks/>
            </p:cNvCxnSpPr>
            <p:nvPr/>
          </p:nvCxnSpPr>
          <p:spPr>
            <a:xfrm>
              <a:off x="5405265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4716F4-ECE6-7F41-8211-B05A96BFE9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631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89CC81-8A57-D346-BAD4-BA186D6D3DAD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3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A06EF-593D-6B43-BBE6-66DA6A42FEC6}"/>
                </a:ext>
              </a:extLst>
            </p:cNvPr>
            <p:cNvCxnSpPr>
              <a:cxnSpLocks/>
            </p:cNvCxnSpPr>
            <p:nvPr/>
          </p:nvCxnSpPr>
          <p:spPr>
            <a:xfrm>
              <a:off x="822755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31C44-E707-7744-B490-8E22975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916317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342FE-2649-BA43-A47A-1636FFD10255}"/>
              </a:ext>
            </a:extLst>
          </p:cNvPr>
          <p:cNvGrpSpPr/>
          <p:nvPr/>
        </p:nvGrpSpPr>
        <p:grpSpPr>
          <a:xfrm>
            <a:off x="3575128" y="3327381"/>
            <a:ext cx="5041745" cy="1643841"/>
            <a:chOff x="3409646" y="3327381"/>
            <a:chExt cx="5041745" cy="164384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D6AA8A-D4DD-E942-B018-5A8213ED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9646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8FF2F-7DB7-4340-A767-0923A3162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843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FBFA1C-10A1-914A-9526-530BD0F47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040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8BB8C0-5959-C34E-9742-2C9AC32E5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237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4E79ED-C40D-9B49-A304-3A163FF32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1368" y="398221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5356E3-FF78-F140-9BC0-1D15904C1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7027" y="398824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C17F44-2441-4B49-88A4-68C4D5256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6993" y="3327381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E80CC49-ED97-6940-9757-45BAB97EB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631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F05FA1-16D3-4A42-9691-94544457E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0434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8C4E84-9EB8-5C49-B34F-95E30E3B00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291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573BEB-00F1-F147-9DB6-473C450D3A70}"/>
                </a:ext>
              </a:extLst>
            </p:cNvPr>
            <p:cNvCxnSpPr>
              <a:cxnSpLocks/>
            </p:cNvCxnSpPr>
            <p:nvPr/>
          </p:nvCxnSpPr>
          <p:spPr>
            <a:xfrm>
              <a:off x="4798344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B84AB4-2D28-624B-949A-F60C00CC16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2578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15DD1F-E7BA-894F-892F-9930EAEBF095}"/>
                </a:ext>
              </a:extLst>
            </p:cNvPr>
            <p:cNvCxnSpPr>
              <a:cxnSpLocks/>
            </p:cNvCxnSpPr>
            <p:nvPr/>
          </p:nvCxnSpPr>
          <p:spPr>
            <a:xfrm>
              <a:off x="7593631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D96240-7EB0-C24A-80E8-72A34946752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91273" y="4347978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F788F5-152C-9F4A-BEE1-ADF482B0FCE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691273" y="4333746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333BC5-A762-C346-A08C-224A61A19D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051206" y="3691532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4CC259-14B4-B945-9C45-40EA4531DB4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594006" y="3707898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671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A84AF9C-10F2-1C4D-BD6F-148EC9F9CE59}"/>
              </a:ext>
            </a:extLst>
          </p:cNvPr>
          <p:cNvSpPr>
            <a:spLocks noChangeAspect="1"/>
          </p:cNvSpPr>
          <p:nvPr/>
        </p:nvSpPr>
        <p:spPr>
          <a:xfrm>
            <a:off x="2754218" y="32799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F2A7-7C08-6C41-8261-9B862F84B977}"/>
              </a:ext>
            </a:extLst>
          </p:cNvPr>
          <p:cNvSpPr>
            <a:spLocks noChangeAspect="1"/>
          </p:cNvSpPr>
          <p:nvPr/>
        </p:nvSpPr>
        <p:spPr>
          <a:xfrm>
            <a:off x="3674643" y="417279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444EBC-6FB9-CA44-B49D-5F568760D875}"/>
              </a:ext>
            </a:extLst>
          </p:cNvPr>
          <p:cNvSpPr>
            <a:spLocks noChangeAspect="1"/>
          </p:cNvSpPr>
          <p:nvPr/>
        </p:nvSpPr>
        <p:spPr>
          <a:xfrm>
            <a:off x="3674643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0066FB-CAC7-5F4C-8C9A-6E5E7B49669E}"/>
              </a:ext>
            </a:extLst>
          </p:cNvPr>
          <p:cNvSpPr>
            <a:spLocks noChangeAspect="1"/>
          </p:cNvSpPr>
          <p:nvPr/>
        </p:nvSpPr>
        <p:spPr>
          <a:xfrm>
            <a:off x="3674643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FC89D2-41BE-344C-BD17-39D0CBC1A853}"/>
              </a:ext>
            </a:extLst>
          </p:cNvPr>
          <p:cNvSpPr>
            <a:spLocks noChangeAspect="1"/>
          </p:cNvSpPr>
          <p:nvPr/>
        </p:nvSpPr>
        <p:spPr>
          <a:xfrm>
            <a:off x="5489589" y="5367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EE8023-6C18-6F4A-8750-04C02A322F09}"/>
              </a:ext>
            </a:extLst>
          </p:cNvPr>
          <p:cNvSpPr>
            <a:spLocks noChangeAspect="1"/>
          </p:cNvSpPr>
          <p:nvPr/>
        </p:nvSpPr>
        <p:spPr>
          <a:xfrm>
            <a:off x="5489589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85098F-B5BF-F14F-8C95-8C6B189DF82F}"/>
              </a:ext>
            </a:extLst>
          </p:cNvPr>
          <p:cNvSpPr>
            <a:spLocks noChangeAspect="1"/>
          </p:cNvSpPr>
          <p:nvPr/>
        </p:nvSpPr>
        <p:spPr>
          <a:xfrm>
            <a:off x="6421307" y="53678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F7BBC6-ED25-544A-B0E5-7690832B9B70}"/>
              </a:ext>
            </a:extLst>
          </p:cNvPr>
          <p:cNvSpPr>
            <a:spLocks noChangeAspect="1"/>
          </p:cNvSpPr>
          <p:nvPr/>
        </p:nvSpPr>
        <p:spPr>
          <a:xfrm>
            <a:off x="7335520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70A56-3FB4-344E-B933-009D91E5D1B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062398" y="1876519"/>
            <a:ext cx="696919" cy="1371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CE2E2-32B2-894E-B98F-452AF9994E47}"/>
              </a:ext>
            </a:extLst>
          </p:cNvPr>
          <p:cNvCxnSpPr>
            <a:cxnSpLocks/>
          </p:cNvCxnSpPr>
          <p:nvPr/>
        </p:nvCxnSpPr>
        <p:spPr>
          <a:xfrm flipV="1">
            <a:off x="3857523" y="2778393"/>
            <a:ext cx="0" cy="13323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9F73A-2DC0-5747-9F47-74DCC300BE1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87949" y="840199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6385AE-2DEC-7048-B3E3-57405D4A95FF}"/>
              </a:ext>
            </a:extLst>
          </p:cNvPr>
          <p:cNvCxnSpPr>
            <a:cxnSpLocks/>
          </p:cNvCxnSpPr>
          <p:nvPr/>
        </p:nvCxnSpPr>
        <p:spPr>
          <a:xfrm flipV="1">
            <a:off x="4106237" y="2551928"/>
            <a:ext cx="1335024" cy="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104AF1-BD44-1A4B-AF8F-8FC2FD60969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13785" y="955192"/>
            <a:ext cx="697467" cy="1371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7D154-8E64-354F-B7D8-381E8AE01014}"/>
              </a:ext>
            </a:extLst>
          </p:cNvPr>
          <p:cNvCxnSpPr>
            <a:cxnSpLocks noChangeAspect="1"/>
          </p:cNvCxnSpPr>
          <p:nvPr/>
        </p:nvCxnSpPr>
        <p:spPr>
          <a:xfrm>
            <a:off x="5918387" y="840198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010F0F-BCE4-5445-B134-720FFCD9C53C}"/>
              </a:ext>
            </a:extLst>
          </p:cNvPr>
          <p:cNvSpPr/>
          <p:nvPr/>
        </p:nvSpPr>
        <p:spPr>
          <a:xfrm>
            <a:off x="2007488" y="328821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(1, 3)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D3113A-E88C-5941-8586-BE4FE477C53B}"/>
              </a:ext>
            </a:extLst>
          </p:cNvPr>
          <p:cNvSpPr/>
          <p:nvPr/>
        </p:nvSpPr>
        <p:spPr>
          <a:xfrm>
            <a:off x="2929470" y="145632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(2, 5)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C35FA9-1B05-FE40-A87A-686431AC08B7}"/>
              </a:ext>
            </a:extLst>
          </p:cNvPr>
          <p:cNvSpPr/>
          <p:nvPr/>
        </p:nvSpPr>
        <p:spPr>
          <a:xfrm>
            <a:off x="3955730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(2, 4)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6A64CF-AAAB-D94D-898B-4CFBCAB2ED47}"/>
              </a:ext>
            </a:extLst>
          </p:cNvPr>
          <p:cNvSpPr/>
          <p:nvPr/>
        </p:nvSpPr>
        <p:spPr>
          <a:xfrm>
            <a:off x="4040403" y="41692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(2, 2)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E526E7-09DD-4441-B952-DC387F7878F8}"/>
              </a:ext>
            </a:extLst>
          </p:cNvPr>
          <p:cNvSpPr/>
          <p:nvPr/>
        </p:nvSpPr>
        <p:spPr>
          <a:xfrm>
            <a:off x="5813785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(4, 4)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9799F1-D4F7-0740-A082-2D1C0034FDE2}"/>
              </a:ext>
            </a:extLst>
          </p:cNvPr>
          <p:cNvSpPr/>
          <p:nvPr/>
        </p:nvSpPr>
        <p:spPr>
          <a:xfrm>
            <a:off x="6820773" y="53321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(5, 6)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96F17-F699-7A4C-BB79-FB5ACEB2AC8F}"/>
              </a:ext>
            </a:extLst>
          </p:cNvPr>
          <p:cNvSpPr/>
          <p:nvPr/>
        </p:nvSpPr>
        <p:spPr>
          <a:xfrm>
            <a:off x="7746813" y="14685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(6, 5)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A81EB0-98E4-EB41-AA4B-B043067977EE}"/>
              </a:ext>
            </a:extLst>
          </p:cNvPr>
          <p:cNvSpPr/>
          <p:nvPr/>
        </p:nvSpPr>
        <p:spPr>
          <a:xfrm>
            <a:off x="4791962" y="52225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08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28703F-45CD-5248-9EC9-989A49B3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1762"/>
              </p:ext>
            </p:extLst>
          </p:nvPr>
        </p:nvGraphicFramePr>
        <p:xfrm>
          <a:off x="2032000" y="719665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165889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57598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6972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398429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38339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30104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360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965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8243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7958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38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84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FAC340-942A-8B4C-AD99-A0A7AE54A1F8}"/>
              </a:ext>
            </a:extLst>
          </p:cNvPr>
          <p:cNvSpPr>
            <a:spLocks/>
          </p:cNvSpPr>
          <p:nvPr/>
        </p:nvSpPr>
        <p:spPr>
          <a:xfrm>
            <a:off x="3366654" y="1475508"/>
            <a:ext cx="2743200" cy="27432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7825D4-A59E-6946-89DB-D232F7230739}"/>
              </a:ext>
            </a:extLst>
          </p:cNvPr>
          <p:cNvSpPr>
            <a:spLocks noChangeAspect="1"/>
          </p:cNvSpPr>
          <p:nvPr/>
        </p:nvSpPr>
        <p:spPr>
          <a:xfrm>
            <a:off x="3366654" y="1475508"/>
            <a:ext cx="2743200" cy="27432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AE1C7-371D-F849-A3C6-B4A5AD0A9598}"/>
              </a:ext>
            </a:extLst>
          </p:cNvPr>
          <p:cNvSpPr>
            <a:spLocks noChangeAspect="1"/>
          </p:cNvSpPr>
          <p:nvPr/>
        </p:nvSpPr>
        <p:spPr>
          <a:xfrm>
            <a:off x="4601094" y="13383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065229-4BD3-0243-99D3-B5EE03C12B9D}"/>
              </a:ext>
            </a:extLst>
          </p:cNvPr>
          <p:cNvSpPr>
            <a:spLocks noChangeAspect="1"/>
          </p:cNvSpPr>
          <p:nvPr/>
        </p:nvSpPr>
        <p:spPr>
          <a:xfrm>
            <a:off x="5958840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9BBD2-0D28-BB46-B4AB-41F5981E63F0}"/>
              </a:ext>
            </a:extLst>
          </p:cNvPr>
          <p:cNvSpPr>
            <a:spLocks noChangeAspect="1"/>
          </p:cNvSpPr>
          <p:nvPr/>
        </p:nvSpPr>
        <p:spPr>
          <a:xfrm>
            <a:off x="4601094" y="40815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8E064-BA44-164D-B4A3-4DB89809CED5}"/>
              </a:ext>
            </a:extLst>
          </p:cNvPr>
          <p:cNvSpPr>
            <a:spLocks noChangeAspect="1"/>
          </p:cNvSpPr>
          <p:nvPr/>
        </p:nvSpPr>
        <p:spPr>
          <a:xfrm>
            <a:off x="3229494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23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AE5626-D2D1-434A-BD7E-941F8F609E97}"/>
              </a:ext>
            </a:extLst>
          </p:cNvPr>
          <p:cNvSpPr>
            <a:spLocks noChangeAspect="1"/>
          </p:cNvSpPr>
          <p:nvPr/>
        </p:nvSpPr>
        <p:spPr>
          <a:xfrm>
            <a:off x="4950328" y="148856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A9368-8134-544F-A8F1-F67645F393D4}"/>
              </a:ext>
            </a:extLst>
          </p:cNvPr>
          <p:cNvSpPr>
            <a:spLocks noChangeAspect="1"/>
          </p:cNvSpPr>
          <p:nvPr/>
        </p:nvSpPr>
        <p:spPr>
          <a:xfrm>
            <a:off x="6808169" y="1908385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C761A1-5EE0-C44D-80D8-FFCBE044E36E}"/>
              </a:ext>
            </a:extLst>
          </p:cNvPr>
          <p:cNvSpPr>
            <a:spLocks noChangeAspect="1"/>
          </p:cNvSpPr>
          <p:nvPr/>
        </p:nvSpPr>
        <p:spPr>
          <a:xfrm>
            <a:off x="6103082" y="2556074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EE4BC3-E130-1042-A475-6B0A25D22860}"/>
              </a:ext>
            </a:extLst>
          </p:cNvPr>
          <p:cNvSpPr>
            <a:spLocks noChangeAspect="1"/>
          </p:cNvSpPr>
          <p:nvPr/>
        </p:nvSpPr>
        <p:spPr>
          <a:xfrm>
            <a:off x="7749798" y="258936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643C16-EDE8-4E45-AD70-4C99414BC388}"/>
              </a:ext>
            </a:extLst>
          </p:cNvPr>
          <p:cNvSpPr>
            <a:spLocks noChangeAspect="1"/>
          </p:cNvSpPr>
          <p:nvPr/>
        </p:nvSpPr>
        <p:spPr>
          <a:xfrm>
            <a:off x="6625289" y="4218096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3C28C-3D29-D845-A6F1-C3DA568F5A79}"/>
              </a:ext>
            </a:extLst>
          </p:cNvPr>
          <p:cNvSpPr>
            <a:spLocks noChangeAspect="1"/>
          </p:cNvSpPr>
          <p:nvPr/>
        </p:nvSpPr>
        <p:spPr>
          <a:xfrm>
            <a:off x="9037836" y="295512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0C24AE-4C90-7049-9282-D56C7ED71857}"/>
              </a:ext>
            </a:extLst>
          </p:cNvPr>
          <p:cNvSpPr>
            <a:spLocks noChangeAspect="1"/>
          </p:cNvSpPr>
          <p:nvPr/>
        </p:nvSpPr>
        <p:spPr>
          <a:xfrm>
            <a:off x="4102421" y="4540217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075DD-7ACB-FA41-9A61-D2E7844D8F76}"/>
              </a:ext>
            </a:extLst>
          </p:cNvPr>
          <p:cNvSpPr>
            <a:spLocks noChangeAspect="1"/>
          </p:cNvSpPr>
          <p:nvPr/>
        </p:nvSpPr>
        <p:spPr>
          <a:xfrm>
            <a:off x="2695652" y="240648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90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AE5626-D2D1-434A-BD7E-941F8F609E97}"/>
              </a:ext>
            </a:extLst>
          </p:cNvPr>
          <p:cNvSpPr>
            <a:spLocks noChangeAspect="1"/>
          </p:cNvSpPr>
          <p:nvPr/>
        </p:nvSpPr>
        <p:spPr>
          <a:xfrm>
            <a:off x="4950328" y="148856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A9368-8134-544F-A8F1-F67645F393D4}"/>
              </a:ext>
            </a:extLst>
          </p:cNvPr>
          <p:cNvSpPr>
            <a:spLocks noChangeAspect="1"/>
          </p:cNvSpPr>
          <p:nvPr/>
        </p:nvSpPr>
        <p:spPr>
          <a:xfrm>
            <a:off x="6808169" y="1908385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C761A1-5EE0-C44D-80D8-FFCBE044E36E}"/>
              </a:ext>
            </a:extLst>
          </p:cNvPr>
          <p:cNvSpPr>
            <a:spLocks noChangeAspect="1"/>
          </p:cNvSpPr>
          <p:nvPr/>
        </p:nvSpPr>
        <p:spPr>
          <a:xfrm>
            <a:off x="6103082" y="2556074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EE4BC3-E130-1042-A475-6B0A25D22860}"/>
              </a:ext>
            </a:extLst>
          </p:cNvPr>
          <p:cNvSpPr>
            <a:spLocks noChangeAspect="1"/>
          </p:cNvSpPr>
          <p:nvPr/>
        </p:nvSpPr>
        <p:spPr>
          <a:xfrm>
            <a:off x="7749798" y="258936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643C16-EDE8-4E45-AD70-4C99414BC388}"/>
              </a:ext>
            </a:extLst>
          </p:cNvPr>
          <p:cNvSpPr>
            <a:spLocks noChangeAspect="1"/>
          </p:cNvSpPr>
          <p:nvPr/>
        </p:nvSpPr>
        <p:spPr>
          <a:xfrm>
            <a:off x="6625289" y="4218096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3C28C-3D29-D845-A6F1-C3DA568F5A79}"/>
              </a:ext>
            </a:extLst>
          </p:cNvPr>
          <p:cNvSpPr>
            <a:spLocks noChangeAspect="1"/>
          </p:cNvSpPr>
          <p:nvPr/>
        </p:nvSpPr>
        <p:spPr>
          <a:xfrm>
            <a:off x="9037836" y="295512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0C24AE-4C90-7049-9282-D56C7ED71857}"/>
              </a:ext>
            </a:extLst>
          </p:cNvPr>
          <p:cNvSpPr>
            <a:spLocks noChangeAspect="1"/>
          </p:cNvSpPr>
          <p:nvPr/>
        </p:nvSpPr>
        <p:spPr>
          <a:xfrm>
            <a:off x="4102421" y="4540217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075DD-7ACB-FA41-9A61-D2E7844D8F76}"/>
              </a:ext>
            </a:extLst>
          </p:cNvPr>
          <p:cNvSpPr>
            <a:spLocks noChangeAspect="1"/>
          </p:cNvSpPr>
          <p:nvPr/>
        </p:nvSpPr>
        <p:spPr>
          <a:xfrm>
            <a:off x="2695652" y="240648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9813CA-8736-B440-AEFD-BA9C13A8823E}"/>
              </a:ext>
            </a:extLst>
          </p:cNvPr>
          <p:cNvSpPr>
            <a:spLocks noChangeAspect="1"/>
          </p:cNvSpPr>
          <p:nvPr/>
        </p:nvSpPr>
        <p:spPr>
          <a:xfrm>
            <a:off x="5037502" y="1490494"/>
            <a:ext cx="2405481" cy="240548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35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AE5626-D2D1-434A-BD7E-941F8F609E97}"/>
              </a:ext>
            </a:extLst>
          </p:cNvPr>
          <p:cNvSpPr>
            <a:spLocks noChangeAspect="1"/>
          </p:cNvSpPr>
          <p:nvPr/>
        </p:nvSpPr>
        <p:spPr>
          <a:xfrm>
            <a:off x="4950328" y="148856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A9368-8134-544F-A8F1-F67645F393D4}"/>
              </a:ext>
            </a:extLst>
          </p:cNvPr>
          <p:cNvSpPr>
            <a:spLocks noChangeAspect="1"/>
          </p:cNvSpPr>
          <p:nvPr/>
        </p:nvSpPr>
        <p:spPr>
          <a:xfrm>
            <a:off x="6808169" y="1908385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C761A1-5EE0-C44D-80D8-FFCBE044E36E}"/>
              </a:ext>
            </a:extLst>
          </p:cNvPr>
          <p:cNvSpPr>
            <a:spLocks noChangeAspect="1"/>
          </p:cNvSpPr>
          <p:nvPr/>
        </p:nvSpPr>
        <p:spPr>
          <a:xfrm>
            <a:off x="6103082" y="2556074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EE4BC3-E130-1042-A475-6B0A25D22860}"/>
              </a:ext>
            </a:extLst>
          </p:cNvPr>
          <p:cNvSpPr>
            <a:spLocks noChangeAspect="1"/>
          </p:cNvSpPr>
          <p:nvPr/>
        </p:nvSpPr>
        <p:spPr>
          <a:xfrm>
            <a:off x="7749798" y="258936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643C16-EDE8-4E45-AD70-4C99414BC388}"/>
              </a:ext>
            </a:extLst>
          </p:cNvPr>
          <p:cNvSpPr>
            <a:spLocks noChangeAspect="1"/>
          </p:cNvSpPr>
          <p:nvPr/>
        </p:nvSpPr>
        <p:spPr>
          <a:xfrm>
            <a:off x="6625289" y="4218096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3C28C-3D29-D845-A6F1-C3DA568F5A79}"/>
              </a:ext>
            </a:extLst>
          </p:cNvPr>
          <p:cNvSpPr>
            <a:spLocks noChangeAspect="1"/>
          </p:cNvSpPr>
          <p:nvPr/>
        </p:nvSpPr>
        <p:spPr>
          <a:xfrm>
            <a:off x="9037836" y="295512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0C24AE-4C90-7049-9282-D56C7ED71857}"/>
              </a:ext>
            </a:extLst>
          </p:cNvPr>
          <p:cNvSpPr>
            <a:spLocks noChangeAspect="1"/>
          </p:cNvSpPr>
          <p:nvPr/>
        </p:nvSpPr>
        <p:spPr>
          <a:xfrm>
            <a:off x="4102421" y="4540217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075DD-7ACB-FA41-9A61-D2E7844D8F76}"/>
              </a:ext>
            </a:extLst>
          </p:cNvPr>
          <p:cNvSpPr>
            <a:spLocks noChangeAspect="1"/>
          </p:cNvSpPr>
          <p:nvPr/>
        </p:nvSpPr>
        <p:spPr>
          <a:xfrm>
            <a:off x="2695652" y="240648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B040DB-11C5-ED41-A0B5-C518507526A1}"/>
              </a:ext>
            </a:extLst>
          </p:cNvPr>
          <p:cNvSpPr>
            <a:spLocks noChangeAspect="1"/>
          </p:cNvSpPr>
          <p:nvPr/>
        </p:nvSpPr>
        <p:spPr>
          <a:xfrm>
            <a:off x="4130964" y="617246"/>
            <a:ext cx="4218555" cy="421855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9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11647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10253</TotalTime>
  <Words>995</Words>
  <Application>Microsoft Macintosh PowerPoint</Application>
  <PresentationFormat>Widescreen</PresentationFormat>
  <Paragraphs>509</Paragraphs>
  <Slides>32</Slides>
  <Notes>25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147</cp:revision>
  <dcterms:created xsi:type="dcterms:W3CDTF">2018-03-09T06:37:14Z</dcterms:created>
  <dcterms:modified xsi:type="dcterms:W3CDTF">2021-11-10T05:47:13Z</dcterms:modified>
</cp:coreProperties>
</file>