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70" r:id="rId11"/>
    <p:sldId id="2653" r:id="rId12"/>
    <p:sldId id="257" r:id="rId13"/>
    <p:sldId id="2669" r:id="rId14"/>
    <p:sldId id="256" r:id="rId15"/>
    <p:sldId id="258" r:id="rId16"/>
    <p:sldId id="259" r:id="rId17"/>
    <p:sldId id="2654" r:id="rId18"/>
    <p:sldId id="2668" r:id="rId19"/>
    <p:sldId id="2655" r:id="rId20"/>
    <p:sldId id="2658" r:id="rId21"/>
    <p:sldId id="2656" r:id="rId22"/>
    <p:sldId id="2660" r:id="rId23"/>
    <p:sldId id="2661" r:id="rId24"/>
    <p:sldId id="2662" r:id="rId25"/>
    <p:sldId id="2663" r:id="rId26"/>
    <p:sldId id="2664" r:id="rId27"/>
    <p:sldId id="2665" r:id="rId28"/>
    <p:sldId id="2666" r:id="rId29"/>
    <p:sldId id="26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820"/>
  </p:normalViewPr>
  <p:slideViewPr>
    <p:cSldViewPr snapToGrid="0" snapToObjects="1">
      <p:cViewPr varScale="1">
        <p:scale>
          <a:sx n="109" d="100"/>
          <a:sy n="10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1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647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10211</TotalTime>
  <Words>975</Words>
  <Application>Microsoft Macintosh PowerPoint</Application>
  <PresentationFormat>Widescreen</PresentationFormat>
  <Paragraphs>503</Paragraphs>
  <Slides>29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144</cp:revision>
  <dcterms:created xsi:type="dcterms:W3CDTF">2018-03-09T06:37:14Z</dcterms:created>
  <dcterms:modified xsi:type="dcterms:W3CDTF">2021-04-25T03:40:26Z</dcterms:modified>
</cp:coreProperties>
</file>