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400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8"/>
  </p:normalViewPr>
  <p:slideViewPr>
    <p:cSldViewPr snapToGrid="0" snapToObjects="1">
      <p:cViewPr varScale="1">
        <p:scale>
          <a:sx n="107" d="100"/>
          <a:sy n="107" d="100"/>
        </p:scale>
        <p:origin x="3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46836"/>
            <a:ext cx="5440680" cy="28651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322446"/>
            <a:ext cx="4800600" cy="198691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38150"/>
            <a:ext cx="138017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38150"/>
            <a:ext cx="406050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051688"/>
            <a:ext cx="5520690" cy="342328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507358"/>
            <a:ext cx="5520690" cy="180022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152"/>
            <a:ext cx="55206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017396"/>
            <a:ext cx="2707838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006090"/>
            <a:ext cx="270783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017396"/>
            <a:ext cx="2721174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006090"/>
            <a:ext cx="272117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84912"/>
            <a:ext cx="3240405" cy="584835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84912"/>
            <a:ext cx="3240405" cy="584835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38152"/>
            <a:ext cx="55206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190750"/>
            <a:ext cx="55206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9FE-C9DB-594E-B6DA-BE8D5EA5DEA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D31D7F-7769-104F-9959-2145E44FB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9" t="32337" r="27211" b="25356"/>
          <a:stretch/>
        </p:blipFill>
        <p:spPr>
          <a:xfrm>
            <a:off x="2427513" y="7057764"/>
            <a:ext cx="1545772" cy="58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5865-6CE4-B44B-9AE7-D31B9B4C740F}"/>
              </a:ext>
            </a:extLst>
          </p:cNvPr>
          <p:cNvSpPr txBox="1"/>
          <p:nvPr/>
        </p:nvSpPr>
        <p:spPr>
          <a:xfrm>
            <a:off x="187031" y="4354631"/>
            <a:ext cx="602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harter Roman" panose="02040503050506020203" pitchFamily="18" charset="0"/>
              </a:rPr>
              <a:t>Phillip </a:t>
            </a:r>
            <a:r>
              <a:rPr lang="en-US" sz="2800" dirty="0" err="1">
                <a:latin typeface="Charter Roman" panose="02040503050506020203" pitchFamily="18" charset="0"/>
              </a:rPr>
              <a:t>Compeau</a:t>
            </a:r>
            <a:endParaRPr lang="en-US" sz="2000" dirty="0">
              <a:latin typeface="Charter Roman" panose="02040503050506020203" pitchFamily="18" charset="0"/>
            </a:endParaRPr>
          </a:p>
          <a:p>
            <a:pPr algn="ctr"/>
            <a:r>
              <a:rPr lang="en-US" dirty="0">
                <a:latin typeface="Charter Roman" panose="02040503050506020203" pitchFamily="18" charset="0"/>
              </a:rPr>
              <a:t>with </a:t>
            </a:r>
            <a:r>
              <a:rPr lang="en-US" dirty="0" err="1">
                <a:latin typeface="Charter Roman" panose="02040503050506020203" pitchFamily="18" charset="0"/>
              </a:rPr>
              <a:t>Mert</a:t>
            </a:r>
            <a:r>
              <a:rPr lang="en-US" dirty="0">
                <a:latin typeface="Charter Roman" panose="02040503050506020203" pitchFamily="18" charset="0"/>
              </a:rPr>
              <a:t> </a:t>
            </a:r>
            <a:r>
              <a:rPr lang="en-US" dirty="0" err="1">
                <a:latin typeface="Charter Roman" panose="02040503050506020203" pitchFamily="18" charset="0"/>
              </a:rPr>
              <a:t>Inan</a:t>
            </a:r>
            <a:r>
              <a:rPr lang="en-US" dirty="0">
                <a:latin typeface="Charter Roman" panose="02040503050506020203" pitchFamily="18" charset="0"/>
              </a:rPr>
              <a:t>, Noah Lee, Chris Lee, and </a:t>
            </a:r>
            <a:r>
              <a:rPr lang="en-US" dirty="0" err="1">
                <a:latin typeface="Charter Roman" panose="02040503050506020203" pitchFamily="18" charset="0"/>
              </a:rPr>
              <a:t>Shuanger</a:t>
            </a:r>
            <a:r>
              <a:rPr lang="en-US" dirty="0">
                <a:latin typeface="Charter Roman" panose="02040503050506020203" pitchFamily="18" charset="0"/>
              </a:rPr>
              <a:t> 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02314-3DA5-1345-9B50-AD93D3D6EDF4}"/>
              </a:ext>
            </a:extLst>
          </p:cNvPr>
          <p:cNvSpPr txBox="1"/>
          <p:nvPr/>
        </p:nvSpPr>
        <p:spPr>
          <a:xfrm>
            <a:off x="834571" y="1120452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9A653-D0FB-FF48-A0A9-49BE82BB8A2E}"/>
              </a:ext>
            </a:extLst>
          </p:cNvPr>
          <p:cNvSpPr txBox="1"/>
          <p:nvPr/>
        </p:nvSpPr>
        <p:spPr>
          <a:xfrm>
            <a:off x="1656455" y="7750726"/>
            <a:ext cx="308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arter Roman" panose="02040503050506020203" pitchFamily="18" charset="0"/>
              </a:rPr>
              <a:t>©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36C2F-6AAD-7B4D-B6E6-AFB8C169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079" y="2320781"/>
            <a:ext cx="2134629" cy="21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102314-3DA5-1345-9B50-AD93D3D6EDF4}"/>
              </a:ext>
            </a:extLst>
          </p:cNvPr>
          <p:cNvSpPr txBox="1"/>
          <p:nvPr/>
        </p:nvSpPr>
        <p:spPr>
          <a:xfrm>
            <a:off x="834571" y="1782270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3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29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CHARTER ROMAN</vt:lpstr>
      <vt:lpstr>CHARTER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7</cp:revision>
  <cp:lastPrinted>2022-05-17T14:13:54Z</cp:lastPrinted>
  <dcterms:created xsi:type="dcterms:W3CDTF">2022-05-16T14:42:58Z</dcterms:created>
  <dcterms:modified xsi:type="dcterms:W3CDTF">2022-10-05T03:05:01Z</dcterms:modified>
</cp:coreProperties>
</file>