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4008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8"/>
  </p:normalViewPr>
  <p:slideViewPr>
    <p:cSldViewPr snapToGrid="0" snapToObjects="1">
      <p:cViewPr varScale="1">
        <p:scale>
          <a:sx n="107" d="100"/>
          <a:sy n="107" d="100"/>
        </p:scale>
        <p:origin x="3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346836"/>
            <a:ext cx="5440680" cy="28651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322446"/>
            <a:ext cx="4800600" cy="1986914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38150"/>
            <a:ext cx="138017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38150"/>
            <a:ext cx="406050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051688"/>
            <a:ext cx="5520690" cy="3423284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5507358"/>
            <a:ext cx="5520690" cy="180022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38152"/>
            <a:ext cx="552069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017396"/>
            <a:ext cx="2707838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006090"/>
            <a:ext cx="270783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017396"/>
            <a:ext cx="2721174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006090"/>
            <a:ext cx="272117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9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184912"/>
            <a:ext cx="3240405" cy="584835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184912"/>
            <a:ext cx="3240405" cy="584835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38152"/>
            <a:ext cx="552069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190750"/>
            <a:ext cx="552069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19FE-C9DB-594E-B6DA-BE8D5EA5DEA3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7627622"/>
            <a:ext cx="21602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D31D7F-7769-104F-9959-2145E44FB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9" t="32337" r="27211" b="25356"/>
          <a:stretch/>
        </p:blipFill>
        <p:spPr>
          <a:xfrm>
            <a:off x="2427513" y="6974639"/>
            <a:ext cx="1545772" cy="585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05865-6CE4-B44B-9AE7-D31B9B4C740F}"/>
              </a:ext>
            </a:extLst>
          </p:cNvPr>
          <p:cNvSpPr txBox="1"/>
          <p:nvPr/>
        </p:nvSpPr>
        <p:spPr>
          <a:xfrm>
            <a:off x="187031" y="4548979"/>
            <a:ext cx="6026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Charter Roman" panose="02040503050506020203" pitchFamily="18" charset="0"/>
              </a:rPr>
              <a:t>Phillip </a:t>
            </a:r>
            <a:r>
              <a:rPr lang="en-US" sz="2800" dirty="0" err="1">
                <a:latin typeface="Charter Roman" panose="02040503050506020203" pitchFamily="18" charset="0"/>
              </a:rPr>
              <a:t>Compeau</a:t>
            </a:r>
            <a:endParaRPr lang="en-US" sz="2000" dirty="0">
              <a:latin typeface="Charter Roman" panose="02040503050506020203" pitchFamily="18" charset="0"/>
            </a:endParaRPr>
          </a:p>
          <a:p>
            <a:pPr algn="ctr"/>
            <a:r>
              <a:rPr lang="en-US" dirty="0">
                <a:latin typeface="Charter Roman" panose="02040503050506020203" pitchFamily="18" charset="0"/>
              </a:rPr>
              <a:t>with </a:t>
            </a:r>
            <a:r>
              <a:rPr lang="en-US" dirty="0" err="1">
                <a:latin typeface="Charter Roman" panose="02040503050506020203" pitchFamily="18" charset="0"/>
              </a:rPr>
              <a:t>Mert</a:t>
            </a:r>
            <a:r>
              <a:rPr lang="en-US" dirty="0">
                <a:latin typeface="Charter Roman" panose="02040503050506020203" pitchFamily="18" charset="0"/>
              </a:rPr>
              <a:t> </a:t>
            </a:r>
            <a:r>
              <a:rPr lang="en-US" dirty="0" err="1">
                <a:latin typeface="Charter Roman" panose="02040503050506020203" pitchFamily="18" charset="0"/>
              </a:rPr>
              <a:t>Inan</a:t>
            </a:r>
            <a:r>
              <a:rPr lang="en-US" dirty="0">
                <a:latin typeface="Charter Roman" panose="02040503050506020203" pitchFamily="18" charset="0"/>
              </a:rPr>
              <a:t>, Noah Lee, Chris Lee, and </a:t>
            </a:r>
            <a:r>
              <a:rPr lang="en-US" dirty="0" err="1">
                <a:latin typeface="Charter Roman" panose="02040503050506020203" pitchFamily="18" charset="0"/>
              </a:rPr>
              <a:t>Shuanger</a:t>
            </a:r>
            <a:r>
              <a:rPr lang="en-US" dirty="0">
                <a:latin typeface="Charter Roman" panose="02040503050506020203" pitchFamily="18" charset="0"/>
              </a:rPr>
              <a:t> Li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9A653-D0FB-FF48-A0A9-49BE82BB8A2E}"/>
              </a:ext>
            </a:extLst>
          </p:cNvPr>
          <p:cNvSpPr txBox="1"/>
          <p:nvPr/>
        </p:nvSpPr>
        <p:spPr>
          <a:xfrm>
            <a:off x="1656455" y="7667601"/>
            <a:ext cx="3087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harter Roman" panose="02040503050506020203" pitchFamily="18" charset="0"/>
              </a:rPr>
              <a:t>© 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36C2F-6AAD-7B4D-B6E6-AFB8C169721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079" y="2574504"/>
            <a:ext cx="2134629" cy="2134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B1A890-A31B-E6B7-DB91-312CD9A698FC}"/>
              </a:ext>
            </a:extLst>
          </p:cNvPr>
          <p:cNvSpPr txBox="1"/>
          <p:nvPr/>
        </p:nvSpPr>
        <p:spPr>
          <a:xfrm>
            <a:off x="834571" y="1465982"/>
            <a:ext cx="473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harter Roman" panose="02040503050506020203" pitchFamily="18" charset="0"/>
              </a:rPr>
              <a:t>Biological Modeling</a:t>
            </a:r>
            <a:br>
              <a:rPr lang="en-US" sz="3600" dirty="0">
                <a:latin typeface="Charter Roman" panose="02040503050506020203" pitchFamily="18" charset="0"/>
              </a:rPr>
            </a:br>
            <a:r>
              <a:rPr lang="en-US" sz="3600" b="1" i="1" dirty="0">
                <a:latin typeface="Charter Roman" panose="02040503050506020203" pitchFamily="18" charset="0"/>
              </a:rPr>
              <a:t>A Short Tour</a:t>
            </a:r>
            <a:endParaRPr lang="en-US" sz="3600" b="1" i="1" dirty="0">
              <a:latin typeface="CHARTER ROMAN" panose="020405030505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2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DE07A-12C4-6526-A5B0-263794725AC1}"/>
              </a:ext>
            </a:extLst>
          </p:cNvPr>
          <p:cNvSpPr txBox="1"/>
          <p:nvPr/>
        </p:nvSpPr>
        <p:spPr>
          <a:xfrm>
            <a:off x="834571" y="1465982"/>
            <a:ext cx="473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harter Roman" panose="02040503050506020203" pitchFamily="18" charset="0"/>
              </a:rPr>
              <a:t>Biological Modeling</a:t>
            </a:r>
            <a:br>
              <a:rPr lang="en-US" sz="3600" dirty="0">
                <a:latin typeface="Charter Roman" panose="02040503050506020203" pitchFamily="18" charset="0"/>
              </a:rPr>
            </a:br>
            <a:r>
              <a:rPr lang="en-US" sz="3600" b="1" i="1" dirty="0">
                <a:latin typeface="Charter Roman" panose="02040503050506020203" pitchFamily="18" charset="0"/>
              </a:rPr>
              <a:t>A Short Tour</a:t>
            </a:r>
            <a:endParaRPr lang="en-US" sz="3600" b="1" i="1" dirty="0">
              <a:latin typeface="CHARTER ROMAN" panose="020405030505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3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29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Charter Roman</vt:lpstr>
      <vt:lpstr>Charter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8</cp:revision>
  <cp:lastPrinted>2022-05-17T14:13:54Z</cp:lastPrinted>
  <dcterms:created xsi:type="dcterms:W3CDTF">2022-05-16T14:42:58Z</dcterms:created>
  <dcterms:modified xsi:type="dcterms:W3CDTF">2022-10-05T13:45:30Z</dcterms:modified>
</cp:coreProperties>
</file>