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44" r:id="rId2"/>
    <p:sldId id="2645" r:id="rId3"/>
    <p:sldId id="2646" r:id="rId4"/>
    <p:sldId id="2647" r:id="rId5"/>
    <p:sldId id="2648" r:id="rId6"/>
    <p:sldId id="2649" r:id="rId7"/>
    <p:sldId id="2650" r:id="rId8"/>
    <p:sldId id="2651" r:id="rId9"/>
    <p:sldId id="2652" r:id="rId10"/>
    <p:sldId id="2670" r:id="rId11"/>
    <p:sldId id="2653" r:id="rId12"/>
    <p:sldId id="257" r:id="rId13"/>
    <p:sldId id="2669" r:id="rId14"/>
    <p:sldId id="256" r:id="rId15"/>
    <p:sldId id="258" r:id="rId16"/>
    <p:sldId id="259" r:id="rId17"/>
    <p:sldId id="2654" r:id="rId18"/>
    <p:sldId id="2668" r:id="rId19"/>
    <p:sldId id="2655" r:id="rId20"/>
    <p:sldId id="2658" r:id="rId21"/>
    <p:sldId id="2656" r:id="rId22"/>
    <p:sldId id="2660" r:id="rId23"/>
    <p:sldId id="2661" r:id="rId24"/>
    <p:sldId id="2662" r:id="rId25"/>
    <p:sldId id="2663" r:id="rId26"/>
    <p:sldId id="2664" r:id="rId27"/>
    <p:sldId id="2665" r:id="rId28"/>
    <p:sldId id="2666" r:id="rId29"/>
    <p:sldId id="2667" r:id="rId30"/>
    <p:sldId id="26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828"/>
  </p:normalViewPr>
  <p:slideViewPr>
    <p:cSldViewPr snapToGrid="0" snapToObjects="1">
      <p:cViewPr varScale="1">
        <p:scale>
          <a:sx n="109" d="100"/>
          <a:sy n="109" d="100"/>
        </p:scale>
        <p:origin x="4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4T18:46:13.09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8T00:08:59.37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82680-7EFC-594A-AE6D-8C42E1797072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7716F-88A2-8E4E-B694-34C10F2D9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6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feed-</a:t>
            </a:r>
            <a:r>
              <a:rPr lang="en-US" dirty="0" err="1"/>
              <a:t>forward_loop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79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two_particle_concentration_diffusion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7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two_shapes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594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semicircular_arc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05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47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18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525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3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50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3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RMSD_weaknesses_mutation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9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type-1_incoherent_feed-forward_loop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026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RMSD_weakness_loop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46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rmsd_simple_shapes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1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circle_square_undersampling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80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knn_neighborhood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repressilator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06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initial_A_concentration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7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A_concentration_one_time_step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5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A_concentration_two_time_steps_partial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7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A_concentration_two_time_steps_complete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8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err="1"/>
              <a:t>A_concentration_slower_diffusion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6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A7716F-88A2-8E4E-B694-34C10F2D99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5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4C6C-445F-1F49-8BB7-84F9DF3E5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B1248-B052-9E43-84A6-38C7708F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04E32-BE1F-D44B-B165-E92F548E0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A128-3969-FF4B-AFA0-18802EC2C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BBE04-A7ED-894E-9EF8-BC4502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4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BBA33-B77C-5348-8599-6CE8F0AC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E9EE4-64FD-9C49-831C-2413150DD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E87C-C15A-7446-90CE-891842796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93A2-8544-0146-AAA9-540AD4A0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04F65-817E-9B41-9B9A-61419901A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8C1BF3-3A4A-DE4E-A5D2-7ADF5FF11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51204-C072-7A4F-8E3A-7803E5FC1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90D7-373D-234B-B9A7-F608FBAD5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F8D1B-98EA-2845-B74B-40F99ABF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9C9BC-392E-7646-9123-8592C2D5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5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2E93A-3640-CE48-9479-CEC8A854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DBC7E-10EA-5B45-B7B1-96247D1CC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2572C-1321-1348-B3C7-D969EEBE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7DC3-1661-AB4A-83CF-19116CB6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579C-3F82-DE48-927B-C4C03AEB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FD1-6504-CC49-BF36-AFFDC91C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EBEA-C5AA-D74B-9ABD-41C25C7E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B1A42-EBDD-5746-BB01-E686107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89E4B-FB04-C446-A7AD-A8808AAA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E3713-54B4-DC43-A7A4-92869DFF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0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B6F4-2DB7-8A4A-A0AA-88514CD11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F161F-4750-4040-BF26-0E0D91B96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3E186-EE8E-BD46-BF93-33C2A489C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A44ED-12BF-FC4B-B264-9A87684D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FA143-F645-8347-B5E6-CEB07446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56383-1529-2146-A12F-C5774FF6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8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859C1-580C-894F-B2EB-6295D926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74D62-7582-744E-8980-421A2077B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E4AC7D-A68A-BA4A-8045-BCD1CF421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A2EE3-59E6-EE48-B61B-F2357D0A1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D35CE-F73D-0141-80D3-C2D91AC5A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13F22-E24F-9344-A1A3-90F84BC02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DA110-3176-8C42-A9BC-96C40639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1C3F-14B9-604D-8EA0-159477D9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86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59B-5468-634F-9F5E-144AA0FF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8E45B-0C1E-774A-A6F0-2FC2CE0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A6D07-FCF1-BA43-BC9A-6FA11BDA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2835C-D764-0442-A2E6-91C531B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7D5FF4-7818-B64E-8DE1-1A196A19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131374-AD73-0444-B988-CF25870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1387-D30C-4745-BA9A-31250C39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7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3756-D4DC-9647-A1FF-9DF21EF3D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8852-3EE1-CE43-9C4B-810DBE481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78510-0F53-9343-9AE6-821068449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60E42-87B2-7D46-A8B3-35944022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E3A6A-87EA-9E41-AF85-B8C73C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3625E-0496-8F40-A3A9-A7F5C252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3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EC69E-8F6A-044F-80EF-94CFB051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673114-57DF-0045-A768-D07AB83C0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BD9D6D-FFC1-1C48-B351-6280C4604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05E09-3E59-B240-9D4B-171685BA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70F4-5174-8B40-AC67-2E4E4A6A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56015-802C-1741-B647-EF74128C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6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A2767-74C3-BD45-9949-D20521BC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C28AE-C68E-4C4B-B281-9C2BA6442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0FAD-26A2-6546-8209-E57389A87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B5D18-614A-1A43-9057-E06F7A7EDE83}" type="datetimeFigureOut">
              <a:rPr lang="en-US" smtClean="0"/>
              <a:t>11/10/21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D62E4-038D-2C41-A4BF-694B77A77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95802-5FAD-1E4D-B6D6-D086257C4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AEFC2-9983-D540-B5A1-DFB969B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4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14">
            <a:extLst>
              <a:ext uri="{FF2B5EF4-FFF2-40B4-BE49-F238E27FC236}">
                <a16:creationId xmlns:a16="http://schemas.microsoft.com/office/drawing/2014/main" id="{01B38E0F-C819-FA4F-A6E9-9E3D6038225C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23" name="Straight Arrow Connector 30">
            <a:extLst>
              <a:ext uri="{FF2B5EF4-FFF2-40B4-BE49-F238E27FC236}">
                <a16:creationId xmlns:a16="http://schemas.microsoft.com/office/drawing/2014/main" id="{AD9DAED9-5927-3848-97AA-2BBD25A249B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4" name="Oval 14">
            <a:extLst>
              <a:ext uri="{FF2B5EF4-FFF2-40B4-BE49-F238E27FC236}">
                <a16:creationId xmlns:a16="http://schemas.microsoft.com/office/drawing/2014/main" id="{8F59C1AE-1A93-CE4E-AEBB-55E60AD6BB27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25" name="Oval 14">
            <a:extLst>
              <a:ext uri="{FF2B5EF4-FFF2-40B4-BE49-F238E27FC236}">
                <a16:creationId xmlns:a16="http://schemas.microsoft.com/office/drawing/2014/main" id="{2450309B-4D9A-4A40-8B07-F8351A92A08B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26" name="Straight Arrow Connector 30">
            <a:extLst>
              <a:ext uri="{FF2B5EF4-FFF2-40B4-BE49-F238E27FC236}">
                <a16:creationId xmlns:a16="http://schemas.microsoft.com/office/drawing/2014/main" id="{A9355787-AD04-4F40-A3F1-A59F1E6598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19F9443-639F-E74B-A207-76C9E88F84CA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8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.8, .9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.04,.02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.01, .005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10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13E218-613D-D343-925D-6DCB49FA5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783"/>
          <a:stretch/>
        </p:blipFill>
        <p:spPr>
          <a:xfrm>
            <a:off x="1997075" y="673100"/>
            <a:ext cx="4875214" cy="4920294"/>
          </a:xfrm>
          <a:prstGeom prst="snip2SameRect">
            <a:avLst>
              <a:gd name="adj1" fmla="val 7529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82244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2824893" y="2859501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015965" y="2008620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783224" y="2167987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9787954" y="2534158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120283" y="1128366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42" idx="7"/>
          </p:cNvCxnSpPr>
          <p:nvPr/>
        </p:nvCxnSpPr>
        <p:spPr>
          <a:xfrm flipV="1">
            <a:off x="7962284" y="3648545"/>
            <a:ext cx="1911110" cy="37972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368675" y="3322359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809178" y="234359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809431" y="2757956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595541" y="3246103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135790" y="143316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210798" y="4487564"/>
            <a:ext cx="28676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714669" y="1215293"/>
            <a:ext cx="4602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C01EFB5-6F2F-F148-8ADD-06A83BB71B3A}"/>
              </a:ext>
            </a:extLst>
          </p:cNvPr>
          <p:cNvSpPr/>
          <p:nvPr/>
        </p:nvSpPr>
        <p:spPr>
          <a:xfrm>
            <a:off x="7285507" y="3948282"/>
            <a:ext cx="792894" cy="546175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0A37947-0C8D-0040-8CA3-638D5C49D532}"/>
              </a:ext>
            </a:extLst>
          </p:cNvPr>
          <p:cNvSpPr/>
          <p:nvPr/>
        </p:nvSpPr>
        <p:spPr>
          <a:xfrm>
            <a:off x="4343242" y="3595626"/>
            <a:ext cx="792894" cy="51146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2337BD1-4D0F-2849-898C-C969230DAC92}"/>
              </a:ext>
            </a:extLst>
          </p:cNvPr>
          <p:cNvSpPr/>
          <p:nvPr/>
        </p:nvSpPr>
        <p:spPr>
          <a:xfrm>
            <a:off x="5789355" y="3871655"/>
            <a:ext cx="792894" cy="54617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0A181CAC-BEB8-6149-8778-7D6AA8A0B90A}"/>
              </a:ext>
            </a:extLst>
          </p:cNvPr>
          <p:cNvSpPr/>
          <p:nvPr/>
        </p:nvSpPr>
        <p:spPr>
          <a:xfrm rot="850043">
            <a:off x="5015434" y="3484784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Circular Arrow 49">
            <a:extLst>
              <a:ext uri="{FF2B5EF4-FFF2-40B4-BE49-F238E27FC236}">
                <a16:creationId xmlns:a16="http://schemas.microsoft.com/office/drawing/2014/main" id="{B0BAEBA6-0530-B74F-962C-3A37CD7A2A27}"/>
              </a:ext>
            </a:extLst>
          </p:cNvPr>
          <p:cNvSpPr/>
          <p:nvPr/>
        </p:nvSpPr>
        <p:spPr>
          <a:xfrm rot="850043">
            <a:off x="6362086" y="3664976"/>
            <a:ext cx="1074534" cy="813924"/>
          </a:xfrm>
          <a:prstGeom prst="circularArrow">
            <a:avLst>
              <a:gd name="adj1" fmla="val 409"/>
              <a:gd name="adj2" fmla="val 81968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FD7A72-2D56-1B42-99A6-88A9F0E61CE0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A884B02-BA05-D54E-BE3C-F4D6EAAEC2C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734AD9-E6AE-5347-8CE3-6798D985ED5C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F5E12A-C16D-9947-9A0E-B0F933369E6D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6ED9D8-1869-F44D-B2AF-3BF997612C87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7FEAF5-9729-D24A-A73F-D5F8B6661DFC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B29E6-3DEC-2543-AAC6-42CB2197C93D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798A076-1AA1-8944-BE9C-99378440C919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F4269D-79A2-9A42-A157-BEF8F47C2C8A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609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AC730-C8EC-9C44-8203-2A3262A76693}"/>
              </a:ext>
            </a:extLst>
          </p:cNvPr>
          <p:cNvSpPr/>
          <p:nvPr/>
        </p:nvSpPr>
        <p:spPr>
          <a:xfrm>
            <a:off x="2824893" y="2859501"/>
            <a:ext cx="4021525" cy="217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6BA450D0-B510-3749-A37A-F236412062F6}"/>
              </a:ext>
            </a:extLst>
          </p:cNvPr>
          <p:cNvSpPr/>
          <p:nvPr/>
        </p:nvSpPr>
        <p:spPr>
          <a:xfrm rot="18900000">
            <a:off x="3821240" y="1909891"/>
            <a:ext cx="829056" cy="829056"/>
          </a:xfrm>
          <a:prstGeom prst="pi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4FF3C-F075-6542-BA71-2603C75E2EA4}"/>
              </a:ext>
            </a:extLst>
          </p:cNvPr>
          <p:cNvSpPr/>
          <p:nvPr/>
        </p:nvSpPr>
        <p:spPr>
          <a:xfrm>
            <a:off x="4051807" y="2680527"/>
            <a:ext cx="170688" cy="104851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6E6ADDC-6ED0-AF4C-9F4D-BD3C8F23068A}"/>
              </a:ext>
            </a:extLst>
          </p:cNvPr>
          <p:cNvSpPr/>
          <p:nvPr/>
        </p:nvSpPr>
        <p:spPr>
          <a:xfrm>
            <a:off x="4065080" y="205009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0B25BB2-3AC3-644A-8E39-6E266D082D1E}"/>
              </a:ext>
            </a:extLst>
          </p:cNvPr>
          <p:cNvSpPr/>
          <p:nvPr/>
        </p:nvSpPr>
        <p:spPr>
          <a:xfrm>
            <a:off x="4279455" y="2656331"/>
            <a:ext cx="170688" cy="107270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F4C40CF-3857-4B4D-BE93-826F587F126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42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6F5C6306-7A87-7840-9CB7-3B7C570CA80D}"/>
              </a:ext>
            </a:extLst>
          </p:cNvPr>
          <p:cNvSpPr/>
          <p:nvPr/>
        </p:nvSpPr>
        <p:spPr>
          <a:xfrm>
            <a:off x="4528852" y="14895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DEC3D6-79BB-5347-9A94-2067D48F2D4A}"/>
              </a:ext>
            </a:extLst>
          </p:cNvPr>
          <p:cNvSpPr/>
          <p:nvPr/>
        </p:nvSpPr>
        <p:spPr>
          <a:xfrm>
            <a:off x="5789355" y="2975324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92B98F-4990-7A4E-A7FE-AD1CB0A15131}"/>
              </a:ext>
            </a:extLst>
          </p:cNvPr>
          <p:cNvSpPr/>
          <p:nvPr/>
        </p:nvSpPr>
        <p:spPr>
          <a:xfrm>
            <a:off x="5647382" y="1936658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B0247-7D95-4C4A-9622-4079F6C7B68F}"/>
              </a:ext>
            </a:extLst>
          </p:cNvPr>
          <p:cNvSpPr/>
          <p:nvPr/>
        </p:nvSpPr>
        <p:spPr>
          <a:xfrm>
            <a:off x="5149784" y="106811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F54539-3A35-954D-A306-C2CC247A81FB}"/>
              </a:ext>
            </a:extLst>
          </p:cNvPr>
          <p:cNvSpPr txBox="1"/>
          <p:nvPr/>
        </p:nvSpPr>
        <p:spPr>
          <a:xfrm>
            <a:off x="3790990" y="2338908"/>
            <a:ext cx="155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Receptor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86EC2-6429-E946-BCFC-C533AE2F69B1}"/>
              </a:ext>
            </a:extLst>
          </p:cNvPr>
          <p:cNvSpPr txBox="1"/>
          <p:nvPr/>
        </p:nvSpPr>
        <p:spPr>
          <a:xfrm>
            <a:off x="4125593" y="204525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226E6A-3A26-F545-876D-298CB5CAE65F}"/>
              </a:ext>
            </a:extLst>
          </p:cNvPr>
          <p:cNvSpPr txBox="1"/>
          <p:nvPr/>
        </p:nvSpPr>
        <p:spPr>
          <a:xfrm>
            <a:off x="4576351" y="148252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E7224C-FCE7-D445-A8CD-514A330B2796}"/>
              </a:ext>
            </a:extLst>
          </p:cNvPr>
          <p:cNvSpPr txBox="1"/>
          <p:nvPr/>
        </p:nvSpPr>
        <p:spPr>
          <a:xfrm>
            <a:off x="5693294" y="1989166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030E76-7AA3-DA4A-9E88-39B50A0B9B5A}"/>
              </a:ext>
            </a:extLst>
          </p:cNvPr>
          <p:cNvSpPr txBox="1"/>
          <p:nvPr/>
        </p:nvSpPr>
        <p:spPr>
          <a:xfrm>
            <a:off x="5166365" y="107884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93D4EDA-5E6D-C045-9754-25DC17793FB6}"/>
              </a:ext>
            </a:extLst>
          </p:cNvPr>
          <p:cNvSpPr/>
          <p:nvPr/>
        </p:nvSpPr>
        <p:spPr>
          <a:xfrm>
            <a:off x="3169082" y="1905583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13E301-1884-8A4E-ACD3-AF6903D343FF}"/>
              </a:ext>
            </a:extLst>
          </p:cNvPr>
          <p:cNvSpPr txBox="1"/>
          <p:nvPr/>
        </p:nvSpPr>
        <p:spPr>
          <a:xfrm>
            <a:off x="3185663" y="191631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2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69A43A0A-95A5-F84D-8209-B5CE9D1EBFFF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4035552" y="1266953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4266119" y="2037589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4279392" y="140716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71EEF2B-7E54-A746-8695-B09E95778805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398F25C-CA55-9F4C-BA71-2DF1D1BC8352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BE728149-F8E8-2C48-B4B6-2B02EF0FEB27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BE8E7D9-3459-6C46-A3DD-FC78E7097371}"/>
              </a:ext>
            </a:extLst>
          </p:cNvPr>
          <p:cNvSpPr/>
          <p:nvPr/>
        </p:nvSpPr>
        <p:spPr>
          <a:xfrm>
            <a:off x="6541643" y="3364040"/>
            <a:ext cx="1164261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4493767" y="2013394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4493767" y="2758440"/>
            <a:ext cx="1164262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4947222" y="3139440"/>
            <a:ext cx="1164262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5962380" y="2884742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cxnSpLocks/>
            <a:stCxn id="15" idx="7"/>
            <a:endCxn id="35" idx="3"/>
          </p:cNvCxnSpPr>
          <p:nvPr/>
        </p:nvCxnSpPr>
        <p:spPr>
          <a:xfrm>
            <a:off x="5940982" y="3223106"/>
            <a:ext cx="85921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87FC362-0AEA-2B40-BA03-5C708989ACB3}"/>
              </a:ext>
            </a:extLst>
          </p:cNvPr>
          <p:cNvSpPr/>
          <p:nvPr/>
        </p:nvSpPr>
        <p:spPr>
          <a:xfrm>
            <a:off x="7619999" y="3162681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0F79B08-167E-9740-9A98-4FDB74E22265}"/>
              </a:ext>
            </a:extLst>
          </p:cNvPr>
          <p:cNvCxnSpPr>
            <a:cxnSpLocks/>
            <a:endCxn id="39" idx="3"/>
          </p:cNvCxnSpPr>
          <p:nvPr/>
        </p:nvCxnSpPr>
        <p:spPr>
          <a:xfrm>
            <a:off x="7525276" y="3501045"/>
            <a:ext cx="159246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FCC4FC2E-224A-3F47-833C-2055060476E2}"/>
              </a:ext>
            </a:extLst>
          </p:cNvPr>
          <p:cNvSpPr/>
          <p:nvPr/>
        </p:nvSpPr>
        <p:spPr>
          <a:xfrm>
            <a:off x="6605650" y="4564190"/>
            <a:ext cx="1164261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3AB06594-D750-CB49-B7F0-CF0829501C7D}"/>
              </a:ext>
            </a:extLst>
          </p:cNvPr>
          <p:cNvSpPr/>
          <p:nvPr/>
        </p:nvSpPr>
        <p:spPr>
          <a:xfrm>
            <a:off x="8151920" y="3782186"/>
            <a:ext cx="1164261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0" name="Circular Arrow 59">
            <a:extLst>
              <a:ext uri="{FF2B5EF4-FFF2-40B4-BE49-F238E27FC236}">
                <a16:creationId xmlns:a16="http://schemas.microsoft.com/office/drawing/2014/main" id="{4978F786-3F76-4E4E-9A05-F520DE17A2A6}"/>
              </a:ext>
            </a:extLst>
          </p:cNvPr>
          <p:cNvSpPr/>
          <p:nvPr/>
        </p:nvSpPr>
        <p:spPr>
          <a:xfrm rot="4889252">
            <a:off x="6662866" y="3788050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1" name="Circular Arrow 60">
            <a:extLst>
              <a:ext uri="{FF2B5EF4-FFF2-40B4-BE49-F238E27FC236}">
                <a16:creationId xmlns:a16="http://schemas.microsoft.com/office/drawing/2014/main" id="{10AFCE23-0950-7841-91BD-3AC9565DBCEA}"/>
              </a:ext>
            </a:extLst>
          </p:cNvPr>
          <p:cNvSpPr/>
          <p:nvPr/>
        </p:nvSpPr>
        <p:spPr>
          <a:xfrm rot="6130445" flipV="1">
            <a:off x="7701528" y="3796737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F0B00D8-27D5-3A4A-947D-C5A25CBE09C6}"/>
              </a:ext>
            </a:extLst>
          </p:cNvPr>
          <p:cNvSpPr/>
          <p:nvPr/>
        </p:nvSpPr>
        <p:spPr>
          <a:xfrm>
            <a:off x="8028083" y="4732783"/>
            <a:ext cx="440593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4539677" y="3494217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4351463" y="3935350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5058113" y="3945573"/>
            <a:ext cx="67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850043" flipV="1">
            <a:off x="5765537" y="3019260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589889-40CD-9148-9962-12661E62D6AC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123774" y="2659810"/>
            <a:ext cx="2629827" cy="704230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2471A08-EF37-5742-AA51-B4FBAA354EE4}"/>
              </a:ext>
            </a:extLst>
          </p:cNvPr>
          <p:cNvSpPr txBox="1"/>
          <p:nvPr/>
        </p:nvSpPr>
        <p:spPr>
          <a:xfrm>
            <a:off x="9582986" y="2679421"/>
            <a:ext cx="2261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 dirty="0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4169187" y="1735512"/>
            <a:ext cx="1001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4743164" y="846620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 dirty="0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29DF31-DB43-774D-9AC8-17CF68E29C2C}"/>
              </a:ext>
            </a:extLst>
          </p:cNvPr>
          <p:cNvSpPr txBox="1"/>
          <p:nvPr/>
        </p:nvSpPr>
        <p:spPr>
          <a:xfrm>
            <a:off x="2350102" y="790224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1)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F33EA37-4EA4-8443-B9EC-5E1F670DD188}"/>
              </a:ext>
            </a:extLst>
          </p:cNvPr>
          <p:cNvSpPr txBox="1"/>
          <p:nvPr/>
        </p:nvSpPr>
        <p:spPr>
          <a:xfrm>
            <a:off x="5160481" y="5363972"/>
            <a:ext cx="309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2)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Signaling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Events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96D3275-DCBF-A749-8594-C5FF8AD135E6}"/>
              </a:ext>
            </a:extLst>
          </p:cNvPr>
          <p:cNvSpPr txBox="1"/>
          <p:nvPr/>
        </p:nvSpPr>
        <p:spPr>
          <a:xfrm>
            <a:off x="6841379" y="800078"/>
            <a:ext cx="48734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3)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Response: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changed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rotation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direction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6003667" y="2332386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041387-B7DF-194A-984C-358D06A147C1}"/>
              </a:ext>
            </a:extLst>
          </p:cNvPr>
          <p:cNvSpPr txBox="1"/>
          <p:nvPr/>
        </p:nvSpPr>
        <p:spPr>
          <a:xfrm>
            <a:off x="4339905" y="1402319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0A2506-6E77-7148-9374-A44F880AA4F5}"/>
              </a:ext>
            </a:extLst>
          </p:cNvPr>
          <p:cNvSpPr txBox="1"/>
          <p:nvPr/>
        </p:nvSpPr>
        <p:spPr>
          <a:xfrm>
            <a:off x="4790663" y="839588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91BA3-6C58-7545-813B-E1BD47B0C68A}"/>
              </a:ext>
            </a:extLst>
          </p:cNvPr>
          <p:cNvSpPr/>
          <p:nvPr/>
        </p:nvSpPr>
        <p:spPr>
          <a:xfrm>
            <a:off x="5437843" y="9419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4AC27B-9557-2847-9D9D-25A8833BF238}"/>
              </a:ext>
            </a:extLst>
          </p:cNvPr>
          <p:cNvSpPr txBox="1"/>
          <p:nvPr/>
        </p:nvSpPr>
        <p:spPr>
          <a:xfrm>
            <a:off x="5485342" y="9349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4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6522720" y="1215804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6753287" y="1986440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6766560" y="1356012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980935" y="1962245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980935" y="2707291"/>
            <a:ext cx="1165306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7434390" y="3088291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8449549" y="2833593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8354825" y="3171957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8015013" y="3491008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7826799" y="3932141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8533448" y="3942364"/>
            <a:ext cx="78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5768638" y="3101931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6656356" y="1684363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7230332" y="795471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7D8ED-1434-154A-9C95-BB3928D1A019}"/>
              </a:ext>
            </a:extLst>
          </p:cNvPr>
          <p:cNvSpPr/>
          <p:nvPr/>
        </p:nvSpPr>
        <p:spPr>
          <a:xfrm>
            <a:off x="8490835" y="2281237"/>
            <a:ext cx="184666" cy="21932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N"/>
              <a:t>Chesson P.. Mechanisms of maintenance of species diversity. Annu Rev Ecol Evol Syst 31: 343-366 https://journals.plos.org/ploscompbiol/article?id=10.1371/journal.pcbi.1008010 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988701" y="3499716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834313" y="4405028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6045188" y="3298357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950464" y="3636721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3621776" y="3686779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4626859" y="3566287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3690185" y="452160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997560" y="207061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997559" y="22619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998593" y="246150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997559" y="266047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6766561" y="205211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6766560" y="224342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6767594" y="244300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6766560" y="2641979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527880" y="2669742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810157" y="2665000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835108" y="2660478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5050146" y="2471636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5346157" y="2894981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BEB3F9-C30A-3F4B-87CC-C2DFE485E4E7}"/>
              </a:ext>
            </a:extLst>
          </p:cNvPr>
          <p:cNvSpPr txBox="1"/>
          <p:nvPr/>
        </p:nvSpPr>
        <p:spPr>
          <a:xfrm>
            <a:off x="6809998" y="1374655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8ABF74-B36A-5F43-97A7-2421075B7238}"/>
              </a:ext>
            </a:extLst>
          </p:cNvPr>
          <p:cNvSpPr txBox="1"/>
          <p:nvPr/>
        </p:nvSpPr>
        <p:spPr>
          <a:xfrm>
            <a:off x="7260756" y="811924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F61D939-81D2-C14A-BD93-25EB6331CD6D}"/>
              </a:ext>
            </a:extLst>
          </p:cNvPr>
          <p:cNvSpPr/>
          <p:nvPr/>
        </p:nvSpPr>
        <p:spPr>
          <a:xfrm>
            <a:off x="7907782" y="64861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8DA84C-7039-E443-8851-56518A0DB897}"/>
              </a:ext>
            </a:extLst>
          </p:cNvPr>
          <p:cNvSpPr txBox="1"/>
          <p:nvPr/>
        </p:nvSpPr>
        <p:spPr>
          <a:xfrm>
            <a:off x="7955281" y="6415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16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9F6A0D-8705-974C-B516-BA8F5817FD9B}"/>
              </a:ext>
            </a:extLst>
          </p:cNvPr>
          <p:cNvSpPr/>
          <p:nvPr/>
        </p:nvSpPr>
        <p:spPr>
          <a:xfrm>
            <a:off x="3039205" y="2216563"/>
            <a:ext cx="8433658" cy="2383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F95D973C-DD61-024A-9FD6-3446B95EBCBE}"/>
              </a:ext>
            </a:extLst>
          </p:cNvPr>
          <p:cNvSpPr/>
          <p:nvPr/>
        </p:nvSpPr>
        <p:spPr>
          <a:xfrm rot="18900000">
            <a:off x="5716306" y="1184427"/>
            <a:ext cx="829056" cy="829056"/>
          </a:xfrm>
          <a:prstGeom prst="pi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4D04CAB-14B7-824B-8D00-9F96B014A85B}"/>
              </a:ext>
            </a:extLst>
          </p:cNvPr>
          <p:cNvSpPr/>
          <p:nvPr/>
        </p:nvSpPr>
        <p:spPr>
          <a:xfrm>
            <a:off x="5946873" y="1955063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D574EF-D247-EC4A-A636-468328550376}"/>
              </a:ext>
            </a:extLst>
          </p:cNvPr>
          <p:cNvSpPr/>
          <p:nvPr/>
        </p:nvSpPr>
        <p:spPr>
          <a:xfrm>
            <a:off x="5960146" y="1324635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4D6CF9C-FF87-B24A-BCF4-1F9864457F09}"/>
              </a:ext>
            </a:extLst>
          </p:cNvPr>
          <p:cNvSpPr/>
          <p:nvPr/>
        </p:nvSpPr>
        <p:spPr>
          <a:xfrm>
            <a:off x="6174521" y="1930868"/>
            <a:ext cx="170688" cy="104851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97EA35-4B6F-594F-AC05-E93D8C727353}"/>
              </a:ext>
            </a:extLst>
          </p:cNvPr>
          <p:cNvSpPr/>
          <p:nvPr/>
        </p:nvSpPr>
        <p:spPr>
          <a:xfrm>
            <a:off x="6076147" y="2675914"/>
            <a:ext cx="1176731" cy="55997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CheW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34758B4-A97E-834E-8AEE-CF48BBCE26A8}"/>
              </a:ext>
            </a:extLst>
          </p:cNvPr>
          <p:cNvSpPr/>
          <p:nvPr/>
        </p:nvSpPr>
        <p:spPr>
          <a:xfrm>
            <a:off x="6627976" y="3056914"/>
            <a:ext cx="1078357" cy="57131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CheA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1A1879-C1EB-D04C-8AF0-A76AEB663080}"/>
              </a:ext>
            </a:extLst>
          </p:cNvPr>
          <p:cNvSpPr/>
          <p:nvPr/>
        </p:nvSpPr>
        <p:spPr>
          <a:xfrm>
            <a:off x="7643135" y="280221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1D1E4A-A664-FE48-8295-EC9004A93C25}"/>
              </a:ext>
            </a:extLst>
          </p:cNvPr>
          <p:cNvCxnSpPr>
            <a:stCxn id="15" idx="7"/>
            <a:endCxn id="35" idx="3"/>
          </p:cNvCxnSpPr>
          <p:nvPr/>
        </p:nvCxnSpPr>
        <p:spPr>
          <a:xfrm>
            <a:off x="7548411" y="3140580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14:cNvPr>
              <p14:cNvContentPartPr/>
              <p14:nvPr/>
            </p14:nvContentPartPr>
            <p14:xfrm>
              <a:off x="5333422" y="608195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B334EF1-88D5-394B-A408-3053AFF8865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82" y="5973952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Circular Arrow 62">
            <a:extLst>
              <a:ext uri="{FF2B5EF4-FFF2-40B4-BE49-F238E27FC236}">
                <a16:creationId xmlns:a16="http://schemas.microsoft.com/office/drawing/2014/main" id="{5FBC4F56-4B37-7947-B29D-F3EFDCF34D15}"/>
              </a:ext>
            </a:extLst>
          </p:cNvPr>
          <p:cNvSpPr/>
          <p:nvPr/>
        </p:nvSpPr>
        <p:spPr>
          <a:xfrm>
            <a:off x="6664307" y="3535289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201ADD4-3C7C-F14F-BDF2-00E4F19C799A}"/>
              </a:ext>
            </a:extLst>
          </p:cNvPr>
          <p:cNvSpPr txBox="1"/>
          <p:nvPr/>
        </p:nvSpPr>
        <p:spPr>
          <a:xfrm>
            <a:off x="6476093" y="3976422"/>
            <a:ext cx="62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ATP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232BDD8-7972-2E41-B2F3-C68CE8678126}"/>
              </a:ext>
            </a:extLst>
          </p:cNvPr>
          <p:cNvSpPr txBox="1"/>
          <p:nvPr/>
        </p:nvSpPr>
        <p:spPr>
          <a:xfrm>
            <a:off x="7182743" y="3986645"/>
            <a:ext cx="62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ADP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66" name="Circular Arrow 65">
            <a:extLst>
              <a:ext uri="{FF2B5EF4-FFF2-40B4-BE49-F238E27FC236}">
                <a16:creationId xmlns:a16="http://schemas.microsoft.com/office/drawing/2014/main" id="{96EB6AE2-C3A1-C944-B406-F27AD44882A6}"/>
              </a:ext>
            </a:extLst>
          </p:cNvPr>
          <p:cNvSpPr/>
          <p:nvPr/>
        </p:nvSpPr>
        <p:spPr>
          <a:xfrm rot="9989866">
            <a:off x="4962224" y="3070554"/>
            <a:ext cx="1920134" cy="1055981"/>
          </a:xfrm>
          <a:prstGeom prst="circularArrow">
            <a:avLst>
              <a:gd name="adj1" fmla="val 409"/>
              <a:gd name="adj2" fmla="val 609010"/>
              <a:gd name="adj3" fmla="val 20457684"/>
              <a:gd name="adj4" fmla="val 11215051"/>
              <a:gd name="adj5" fmla="val 9518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8CACA62-C347-FC41-9924-6016D9A41E09}"/>
              </a:ext>
            </a:extLst>
          </p:cNvPr>
          <p:cNvSpPr txBox="1"/>
          <p:nvPr/>
        </p:nvSpPr>
        <p:spPr>
          <a:xfrm>
            <a:off x="5849942" y="1652986"/>
            <a:ext cx="92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Optima" panose="02000503060000020004" pitchFamily="2" charset="0"/>
              </a:rPr>
              <a:t>MCP</a:t>
            </a:r>
            <a:endParaRPr lang="en-CN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F7F72B5-C3BC-9641-8AE9-A68326B32FA1}"/>
              </a:ext>
            </a:extLst>
          </p:cNvPr>
          <p:cNvSpPr/>
          <p:nvPr/>
        </p:nvSpPr>
        <p:spPr>
          <a:xfrm>
            <a:off x="6423918" y="764094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CA96B51-4947-EC42-8437-CCE10871A3C5}"/>
              </a:ext>
            </a:extLst>
          </p:cNvPr>
          <p:cNvSpPr txBox="1"/>
          <p:nvPr/>
        </p:nvSpPr>
        <p:spPr>
          <a:xfrm>
            <a:off x="1023490" y="1700657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Extracellular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Space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AF61310-D390-A24F-93F9-B8EFFF3E8989}"/>
              </a:ext>
            </a:extLst>
          </p:cNvPr>
          <p:cNvSpPr txBox="1"/>
          <p:nvPr/>
        </p:nvSpPr>
        <p:spPr>
          <a:xfrm>
            <a:off x="1023743" y="2115018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Cellular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membrane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47C5F3-80C0-FD48-9097-1F724B46CC1D}"/>
              </a:ext>
            </a:extLst>
          </p:cNvPr>
          <p:cNvSpPr txBox="1"/>
          <p:nvPr/>
        </p:nvSpPr>
        <p:spPr>
          <a:xfrm>
            <a:off x="1809853" y="2603165"/>
            <a:ext cx="2328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Optima" panose="02000503060000020004" pitchFamily="2" charset="0"/>
              </a:rPr>
              <a:t>Cytoplasm</a:t>
            </a:r>
            <a:endParaRPr lang="en-CN">
              <a:solidFill>
                <a:schemeClr val="tx1">
                  <a:lumMod val="65000"/>
                  <a:lumOff val="35000"/>
                </a:schemeClr>
              </a:solidFill>
              <a:latin typeface="Optima" panose="02000503060000020004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991F616-6B8D-7E4F-835A-7EA2E464D66B}"/>
              </a:ext>
            </a:extLst>
          </p:cNvPr>
          <p:cNvSpPr/>
          <p:nvPr/>
        </p:nvSpPr>
        <p:spPr>
          <a:xfrm>
            <a:off x="4182287" y="3468339"/>
            <a:ext cx="1078357" cy="571310"/>
          </a:xfrm>
          <a:prstGeom prst="ellipse">
            <a:avLst/>
          </a:prstGeom>
          <a:solidFill>
            <a:srgbClr val="2111B6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E63CF5-0C83-824F-B402-40481648A3C0}"/>
              </a:ext>
            </a:extLst>
          </p:cNvPr>
          <p:cNvSpPr/>
          <p:nvPr/>
        </p:nvSpPr>
        <p:spPr>
          <a:xfrm>
            <a:off x="4027899" y="4373651"/>
            <a:ext cx="1078357" cy="571310"/>
          </a:xfrm>
          <a:prstGeom prst="ellipse">
            <a:avLst/>
          </a:prstGeom>
          <a:solidFill>
            <a:srgbClr val="2111B6">
              <a:alpha val="2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CheB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015C6F-FA3F-7E46-9764-F4EEC6B780F5}"/>
              </a:ext>
            </a:extLst>
          </p:cNvPr>
          <p:cNvSpPr/>
          <p:nvPr/>
        </p:nvSpPr>
        <p:spPr>
          <a:xfrm>
            <a:off x="5238774" y="3266980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0214312-87F0-3947-8085-D82B1CB6BC96}"/>
              </a:ext>
            </a:extLst>
          </p:cNvPr>
          <p:cNvCxnSpPr>
            <a:endCxn id="46" idx="3"/>
          </p:cNvCxnSpPr>
          <p:nvPr/>
        </p:nvCxnSpPr>
        <p:spPr>
          <a:xfrm>
            <a:off x="5144050" y="3605344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76B6D9A1-7DD8-9F4B-B8DB-0A26EDCD0F95}"/>
              </a:ext>
            </a:extLst>
          </p:cNvPr>
          <p:cNvSpPr/>
          <p:nvPr/>
        </p:nvSpPr>
        <p:spPr>
          <a:xfrm rot="5400000">
            <a:off x="2815362" y="3655402"/>
            <a:ext cx="745695" cy="1058205"/>
          </a:xfrm>
          <a:prstGeom prst="circularArrow">
            <a:avLst>
              <a:gd name="adj1" fmla="val 409"/>
              <a:gd name="adj2" fmla="val 488215"/>
              <a:gd name="adj3" fmla="val 20457684"/>
              <a:gd name="adj4" fmla="val 16453185"/>
              <a:gd name="adj5" fmla="val 7741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268420DE-B8D5-AE45-A473-252FF82A8346}"/>
              </a:ext>
            </a:extLst>
          </p:cNvPr>
          <p:cNvSpPr/>
          <p:nvPr/>
        </p:nvSpPr>
        <p:spPr>
          <a:xfrm rot="6130445" flipV="1">
            <a:off x="3820445" y="3534910"/>
            <a:ext cx="757221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01E0521-9786-AC4F-88D3-693805E33868}"/>
              </a:ext>
            </a:extLst>
          </p:cNvPr>
          <p:cNvSpPr/>
          <p:nvPr/>
        </p:nvSpPr>
        <p:spPr>
          <a:xfrm>
            <a:off x="2883771" y="4490229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BB275E7-2A51-F84A-A793-1F1084A303EE}"/>
              </a:ext>
            </a:extLst>
          </p:cNvPr>
          <p:cNvSpPr/>
          <p:nvPr/>
        </p:nvSpPr>
        <p:spPr>
          <a:xfrm>
            <a:off x="6191146" y="2039234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731C9CDD-B4F0-CC42-A6B4-EE89021FC9A0}"/>
              </a:ext>
            </a:extLst>
          </p:cNvPr>
          <p:cNvSpPr/>
          <p:nvPr/>
        </p:nvSpPr>
        <p:spPr>
          <a:xfrm>
            <a:off x="6191145" y="223055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F1AFB5E-8A93-4645-A7D7-06AD29517783}"/>
              </a:ext>
            </a:extLst>
          </p:cNvPr>
          <p:cNvSpPr/>
          <p:nvPr/>
        </p:nvSpPr>
        <p:spPr>
          <a:xfrm>
            <a:off x="6192179" y="2430127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58AEBE-1203-C64F-989A-DB4F35D64154}"/>
              </a:ext>
            </a:extLst>
          </p:cNvPr>
          <p:cNvSpPr/>
          <p:nvPr/>
        </p:nvSpPr>
        <p:spPr>
          <a:xfrm>
            <a:off x="6191145" y="2629101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8AF9C136-3B9C-0A45-9CF8-9177DFB9CE26}"/>
              </a:ext>
            </a:extLst>
          </p:cNvPr>
          <p:cNvSpPr/>
          <p:nvPr/>
        </p:nvSpPr>
        <p:spPr>
          <a:xfrm>
            <a:off x="5960147" y="2020735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CF9FDA64-AF3F-8841-BEBB-94BE7B2139AB}"/>
              </a:ext>
            </a:extLst>
          </p:cNvPr>
          <p:cNvSpPr/>
          <p:nvPr/>
        </p:nvSpPr>
        <p:spPr>
          <a:xfrm>
            <a:off x="5960146" y="221205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B7622439-83A9-6646-9275-C19C1F6E7021}"/>
              </a:ext>
            </a:extLst>
          </p:cNvPr>
          <p:cNvSpPr/>
          <p:nvPr/>
        </p:nvSpPr>
        <p:spPr>
          <a:xfrm>
            <a:off x="5961180" y="2411628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45C46AF-D460-BB45-9603-A1EA0A17406C}"/>
              </a:ext>
            </a:extLst>
          </p:cNvPr>
          <p:cNvSpPr/>
          <p:nvPr/>
        </p:nvSpPr>
        <p:spPr>
          <a:xfrm>
            <a:off x="5960146" y="2610602"/>
            <a:ext cx="122505" cy="148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DEB789-1989-F148-B4E8-FB15F8719106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4721466" y="2638365"/>
            <a:ext cx="1094721" cy="829974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0F7A54AE-1C95-1649-A666-C08A222902F4}"/>
              </a:ext>
            </a:extLst>
          </p:cNvPr>
          <p:cNvSpPr/>
          <p:nvPr/>
        </p:nvSpPr>
        <p:spPr>
          <a:xfrm>
            <a:off x="3003743" y="2633623"/>
            <a:ext cx="1078357" cy="571310"/>
          </a:xfrm>
          <a:prstGeom prst="ellipse">
            <a:avLst/>
          </a:prstGeom>
          <a:solidFill>
            <a:srgbClr val="A10039">
              <a:alpha val="7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CheR</a:t>
            </a:r>
            <a:endParaRPr lang="en-CN" dirty="0">
              <a:latin typeface="Optima" panose="02000503060000020004" pitchFamily="2" charset="0"/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81882A8-B021-4A48-8BB3-C025616FBB03}"/>
              </a:ext>
            </a:extLst>
          </p:cNvPr>
          <p:cNvCxnSpPr>
            <a:cxnSpLocks/>
          </p:cNvCxnSpPr>
          <p:nvPr/>
        </p:nvCxnSpPr>
        <p:spPr>
          <a:xfrm flipV="1">
            <a:off x="4028694" y="2629101"/>
            <a:ext cx="1722368" cy="19217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1C94B87-892D-BD4D-8CE1-18B0648F617F}"/>
              </a:ext>
            </a:extLst>
          </p:cNvPr>
          <p:cNvSpPr txBox="1"/>
          <p:nvPr/>
        </p:nvSpPr>
        <p:spPr>
          <a:xfrm>
            <a:off x="4243732" y="2440259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+CH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5636E3A-A28F-BE4C-99D2-38320A408A0F}"/>
              </a:ext>
            </a:extLst>
          </p:cNvPr>
          <p:cNvSpPr txBox="1"/>
          <p:nvPr/>
        </p:nvSpPr>
        <p:spPr>
          <a:xfrm>
            <a:off x="4539743" y="2863604"/>
            <a:ext cx="1045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-CH</a:t>
            </a:r>
            <a:r>
              <a:rPr lang="en-US" altLang="zh-CN" baseline="-25000" dirty="0">
                <a:latin typeface="Optima" panose="02000503060000020004" pitchFamily="2" charset="0"/>
              </a:rPr>
              <a:t>3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18A8CC7-726B-9A46-9A64-F783D42CE56B}"/>
              </a:ext>
            </a:extLst>
          </p:cNvPr>
          <p:cNvSpPr/>
          <p:nvPr/>
        </p:nvSpPr>
        <p:spPr>
          <a:xfrm>
            <a:off x="8298602" y="3375983"/>
            <a:ext cx="1078356" cy="571310"/>
          </a:xfrm>
          <a:prstGeom prst="ellipse">
            <a:avLst/>
          </a:prstGeom>
          <a:solidFill>
            <a:srgbClr val="9773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44DD54-8612-5F47-86BD-3237F4133246}"/>
              </a:ext>
            </a:extLst>
          </p:cNvPr>
          <p:cNvSpPr/>
          <p:nvPr/>
        </p:nvSpPr>
        <p:spPr>
          <a:xfrm>
            <a:off x="9376958" y="3174624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8D417F8-BD74-C34B-A1B8-38F4D73D4F2B}"/>
              </a:ext>
            </a:extLst>
          </p:cNvPr>
          <p:cNvCxnSpPr>
            <a:endCxn id="59" idx="3"/>
          </p:cNvCxnSpPr>
          <p:nvPr/>
        </p:nvCxnSpPr>
        <p:spPr>
          <a:xfrm>
            <a:off x="9282234" y="3512988"/>
            <a:ext cx="154487" cy="5376"/>
          </a:xfrm>
          <a:prstGeom prst="line">
            <a:avLst/>
          </a:prstGeom>
          <a:ln w="28575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24AE2FF6-54F7-454A-8EA6-A0592506864A}"/>
              </a:ext>
            </a:extLst>
          </p:cNvPr>
          <p:cNvSpPr/>
          <p:nvPr/>
        </p:nvSpPr>
        <p:spPr>
          <a:xfrm>
            <a:off x="8362609" y="4576133"/>
            <a:ext cx="1078356" cy="571310"/>
          </a:xfrm>
          <a:prstGeom prst="ellipse">
            <a:avLst/>
          </a:prstGeom>
          <a:solidFill>
            <a:srgbClr val="BC91DD">
              <a:alpha val="6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CheY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29F0F6C-2F5D-084A-8C38-ADB5BBB53DE7}"/>
              </a:ext>
            </a:extLst>
          </p:cNvPr>
          <p:cNvSpPr/>
          <p:nvPr/>
        </p:nvSpPr>
        <p:spPr>
          <a:xfrm>
            <a:off x="9908879" y="3794129"/>
            <a:ext cx="1078356" cy="571310"/>
          </a:xfrm>
          <a:prstGeom prst="ellipse">
            <a:avLst/>
          </a:prstGeom>
          <a:solidFill>
            <a:srgbClr val="4BAB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CheZ</a:t>
            </a:r>
            <a:endParaRPr lang="en-CN" dirty="0">
              <a:latin typeface="Optima" panose="02000503060000020004" pitchFamily="2" charset="0"/>
            </a:endParaRPr>
          </a:p>
        </p:txBody>
      </p:sp>
      <p:sp>
        <p:nvSpPr>
          <p:cNvPr id="68" name="Circular Arrow 67">
            <a:extLst>
              <a:ext uri="{FF2B5EF4-FFF2-40B4-BE49-F238E27FC236}">
                <a16:creationId xmlns:a16="http://schemas.microsoft.com/office/drawing/2014/main" id="{3C504F55-6F47-7943-A38F-8FF422357FB9}"/>
              </a:ext>
            </a:extLst>
          </p:cNvPr>
          <p:cNvSpPr/>
          <p:nvPr/>
        </p:nvSpPr>
        <p:spPr>
          <a:xfrm rot="4889252">
            <a:off x="8419824" y="3799993"/>
            <a:ext cx="869072" cy="1055511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69" name="Circular Arrow 68">
            <a:extLst>
              <a:ext uri="{FF2B5EF4-FFF2-40B4-BE49-F238E27FC236}">
                <a16:creationId xmlns:a16="http://schemas.microsoft.com/office/drawing/2014/main" id="{82CEB79D-AC4F-A34C-9E0A-01B19CC52803}"/>
              </a:ext>
            </a:extLst>
          </p:cNvPr>
          <p:cNvSpPr/>
          <p:nvPr/>
        </p:nvSpPr>
        <p:spPr>
          <a:xfrm rot="6130445" flipV="1">
            <a:off x="9458486" y="3808680"/>
            <a:ext cx="869072" cy="129919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D91EF6-2B91-C24D-AE6E-A1E6E4B27250}"/>
              </a:ext>
            </a:extLst>
          </p:cNvPr>
          <p:cNvSpPr/>
          <p:nvPr/>
        </p:nvSpPr>
        <p:spPr>
          <a:xfrm>
            <a:off x="9785042" y="4744726"/>
            <a:ext cx="408084" cy="4027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Optima" panose="02000503060000020004" pitchFamily="2" charset="0"/>
              </a:rPr>
              <a:t>P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77" name="Circular Arrow 76">
            <a:extLst>
              <a:ext uri="{FF2B5EF4-FFF2-40B4-BE49-F238E27FC236}">
                <a16:creationId xmlns:a16="http://schemas.microsoft.com/office/drawing/2014/main" id="{E280EE4A-CB9B-4E44-AADC-027B704FD869}"/>
              </a:ext>
            </a:extLst>
          </p:cNvPr>
          <p:cNvSpPr/>
          <p:nvPr/>
        </p:nvSpPr>
        <p:spPr>
          <a:xfrm rot="850043" flipV="1">
            <a:off x="7521464" y="2933055"/>
            <a:ext cx="869072" cy="1252760"/>
          </a:xfrm>
          <a:prstGeom prst="circularArrow">
            <a:avLst>
              <a:gd name="adj1" fmla="val 409"/>
              <a:gd name="adj2" fmla="val 1067734"/>
              <a:gd name="adj3" fmla="val 20457684"/>
              <a:gd name="adj4" fmla="val 11215051"/>
              <a:gd name="adj5" fmla="val 8409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E8F0DFDD-F4BA-D649-AD4F-D6D5C75E54E3}"/>
              </a:ext>
            </a:extLst>
          </p:cNvPr>
          <p:cNvCxnSpPr>
            <a:cxnSpLocks/>
          </p:cNvCxnSpPr>
          <p:nvPr/>
        </p:nvCxnSpPr>
        <p:spPr>
          <a:xfrm>
            <a:off x="9230277" y="1365682"/>
            <a:ext cx="1197802" cy="586232"/>
          </a:xfrm>
          <a:prstGeom prst="curvedConnector3">
            <a:avLst>
              <a:gd name="adj1" fmla="val 165703"/>
            </a:avLst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DD103A83-0660-D14D-A329-BC6B97F9698B}"/>
              </a:ext>
            </a:extLst>
          </p:cNvPr>
          <p:cNvSpPr/>
          <p:nvPr/>
        </p:nvSpPr>
        <p:spPr>
          <a:xfrm>
            <a:off x="9997536" y="1525049"/>
            <a:ext cx="365760" cy="685801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C18C3EAD-44E3-5546-B064-51C0E8F0ED88}"/>
              </a:ext>
            </a:extLst>
          </p:cNvPr>
          <p:cNvSpPr/>
          <p:nvPr/>
        </p:nvSpPr>
        <p:spPr>
          <a:xfrm rot="5400000">
            <a:off x="10002266" y="1891220"/>
            <a:ext cx="379478" cy="87680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5F2623C3-24DC-0A48-AD13-86F884FCD765}"/>
              </a:ext>
            </a:extLst>
          </p:cNvPr>
          <p:cNvCxnSpPr>
            <a:cxnSpLocks/>
            <a:stCxn id="81" idx="0"/>
          </p:cNvCxnSpPr>
          <p:nvPr/>
        </p:nvCxnSpPr>
        <p:spPr>
          <a:xfrm rot="5400000" flipH="1" flipV="1">
            <a:off x="10334595" y="485428"/>
            <a:ext cx="885443" cy="1193800"/>
          </a:xfrm>
          <a:prstGeom prst="curvedConnector2">
            <a:avLst/>
          </a:prstGeom>
          <a:ln w="3048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CDE63F0-DBCD-3D48-BF39-823BEFB3CD9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8837780" y="2548881"/>
            <a:ext cx="1065745" cy="827102"/>
          </a:xfrm>
          <a:prstGeom prst="straightConnector1">
            <a:avLst/>
          </a:prstGeom>
          <a:ln w="28575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7F24B33-C7A4-434F-BC60-DA1E1DFED4EF}"/>
              </a:ext>
            </a:extLst>
          </p:cNvPr>
          <p:cNvSpPr txBox="1"/>
          <p:nvPr/>
        </p:nvSpPr>
        <p:spPr>
          <a:xfrm>
            <a:off x="9582987" y="2679421"/>
            <a:ext cx="2094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Optima" panose="02000503060000020004" pitchFamily="2" charset="0"/>
              </a:rPr>
              <a:t>CW</a:t>
            </a:r>
            <a:r>
              <a:rPr lang="zh-CN" altLang="en-US">
                <a:latin typeface="Optima" panose="02000503060000020004" pitchFamily="2" charset="0"/>
              </a:rPr>
              <a:t> </a:t>
            </a:r>
            <a:r>
              <a:rPr lang="en-US" altLang="zh-CN" dirty="0">
                <a:latin typeface="Optima" panose="02000503060000020004" pitchFamily="2" charset="0"/>
              </a:rPr>
              <a:t>rotation</a:t>
            </a:r>
            <a:endParaRPr lang="en-CN">
              <a:latin typeface="Optima" panose="02000503060000020004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217DDC-CF36-9E42-8954-39D35D67FB08}"/>
              </a:ext>
            </a:extLst>
          </p:cNvPr>
          <p:cNvSpPr txBox="1"/>
          <p:nvPr/>
        </p:nvSpPr>
        <p:spPr>
          <a:xfrm>
            <a:off x="4335571" y="745442"/>
            <a:ext cx="232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Stimulus: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ligand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1BD837-C536-1345-8850-697133A0030D}"/>
              </a:ext>
            </a:extLst>
          </p:cNvPr>
          <p:cNvSpPr txBox="1"/>
          <p:nvPr/>
        </p:nvSpPr>
        <p:spPr>
          <a:xfrm>
            <a:off x="7886875" y="5156515"/>
            <a:ext cx="27435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Initially: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r>
              <a:rPr lang="en-US" altLang="zh-CN" sz="2000" dirty="0">
                <a:latin typeface="Optima" panose="02000503060000020004" pitchFamily="2" charset="0"/>
              </a:rPr>
              <a:t>Feed-forward</a:t>
            </a:r>
            <a:r>
              <a:rPr lang="zh-CN" altLang="en-US" sz="2000" dirty="0">
                <a:latin typeface="Optima" panose="02000503060000020004" pitchFamily="2" charset="0"/>
              </a:rPr>
              <a:t> </a:t>
            </a:r>
            <a:endParaRPr lang="en-CN" sz="2000" dirty="0">
              <a:latin typeface="Optima" panose="02000503060000020004" pitchFamily="2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67DC3E4-4F7A-8147-82AB-00D080A4ACE1}"/>
              </a:ext>
            </a:extLst>
          </p:cNvPr>
          <p:cNvSpPr txBox="1"/>
          <p:nvPr/>
        </p:nvSpPr>
        <p:spPr>
          <a:xfrm>
            <a:off x="3554864" y="5156515"/>
            <a:ext cx="1778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Adaptation</a:t>
            </a:r>
            <a:r>
              <a:rPr lang="zh-CN" altLang="en-US" sz="2000">
                <a:latin typeface="Optima" panose="02000503060000020004" pitchFamily="2" charset="0"/>
              </a:rPr>
              <a:t> 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A8AA1DE-46C3-E441-A4C7-2C54134EB1F5}"/>
              </a:ext>
            </a:extLst>
          </p:cNvPr>
          <p:cNvSpPr txBox="1"/>
          <p:nvPr/>
        </p:nvSpPr>
        <p:spPr>
          <a:xfrm>
            <a:off x="8821988" y="740823"/>
            <a:ext cx="1338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Optima" panose="02000503060000020004" pitchFamily="2" charset="0"/>
              </a:rPr>
              <a:t>Response</a:t>
            </a:r>
            <a:endParaRPr lang="en-CN" sz="2000">
              <a:latin typeface="Optima" panose="02000503060000020004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3DD7CF-B8B4-2241-90CE-BBDA92671909}"/>
              </a:ext>
            </a:extLst>
          </p:cNvPr>
          <p:cNvSpPr txBox="1"/>
          <p:nvPr/>
        </p:nvSpPr>
        <p:spPr>
          <a:xfrm>
            <a:off x="6025335" y="1345413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F9C0F3-FFD9-A644-8968-291B543F285B}"/>
              </a:ext>
            </a:extLst>
          </p:cNvPr>
          <p:cNvSpPr txBox="1"/>
          <p:nvPr/>
        </p:nvSpPr>
        <p:spPr>
          <a:xfrm>
            <a:off x="6476093" y="782682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46C5465-9FDA-BD4B-AC18-B21C6EEF2ACA}"/>
              </a:ext>
            </a:extLst>
          </p:cNvPr>
          <p:cNvSpPr/>
          <p:nvPr/>
        </p:nvSpPr>
        <p:spPr>
          <a:xfrm>
            <a:off x="7015993" y="463349"/>
            <a:ext cx="353568" cy="353568"/>
          </a:xfrm>
          <a:prstGeom prst="ellipse">
            <a:avLst/>
          </a:prstGeom>
          <a:solidFill>
            <a:srgbClr val="FF35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4E46154-C5E1-2843-8B65-F1C4410DD943}"/>
              </a:ext>
            </a:extLst>
          </p:cNvPr>
          <p:cNvSpPr txBox="1"/>
          <p:nvPr/>
        </p:nvSpPr>
        <p:spPr>
          <a:xfrm>
            <a:off x="7063492" y="456317"/>
            <a:ext cx="399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Optima" panose="02000503060000020004" pitchFamily="2" charset="0"/>
              </a:rPr>
              <a:t>L</a:t>
            </a:r>
            <a:endParaRPr lang="en-CN" sz="1400" dirty="0">
              <a:solidFill>
                <a:schemeClr val="bg1"/>
              </a:solidFill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882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99BF774-B45F-9F42-9770-E678FA0ED8CF}"/>
              </a:ext>
            </a:extLst>
          </p:cNvPr>
          <p:cNvGrpSpPr/>
          <p:nvPr/>
        </p:nvGrpSpPr>
        <p:grpSpPr>
          <a:xfrm rot="806674">
            <a:off x="5834004" y="3037107"/>
            <a:ext cx="3103717" cy="2798913"/>
            <a:chOff x="5686976" y="974993"/>
            <a:chExt cx="3103717" cy="279891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F28819-CA8D-CB41-A112-9F755E423A7C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5F12C92-5ED8-0C4D-8125-6ADD9C1394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595783C-2BFD-4B47-947E-B3A13EE2719B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395270-3C31-E44F-9DC4-7E01096A7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933AF3-628D-2343-8C10-65313C7CC563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B15775-8A70-9144-9F23-6387EDC0C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3E043E-306F-4D40-BD8B-FD5A6BF50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CE0C4B-A359-BF4C-A4F7-9095E2F610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9D7FA6-52FE-E045-A42E-472462809F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2E0A98-5386-F04F-9002-B81A77799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280BFA1-0D34-CE46-B573-5AFB66CA27E9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2B9717-5E14-AD45-808D-481F0C4CD91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3135ACB-A92A-DB40-9ED6-39690241CB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C0CC86D-F4A0-D843-A0D9-E0099599BF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55FB75-F433-E446-9630-64CDE1D23773}"/>
              </a:ext>
            </a:extLst>
          </p:cNvPr>
          <p:cNvGrpSpPr/>
          <p:nvPr/>
        </p:nvGrpSpPr>
        <p:grpSpPr>
          <a:xfrm rot="16025038" flipH="1">
            <a:off x="1240458" y="3037107"/>
            <a:ext cx="3103717" cy="2798913"/>
            <a:chOff x="5686976" y="974993"/>
            <a:chExt cx="3103717" cy="2798913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4DA139-04A2-154A-8DF8-08B953FBBA59}"/>
                </a:ext>
              </a:extLst>
            </p:cNvPr>
            <p:cNvCxnSpPr/>
            <p:nvPr/>
          </p:nvCxnSpPr>
          <p:spPr>
            <a:xfrm>
              <a:off x="6944810" y="1157468"/>
              <a:ext cx="740780" cy="61877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639E845-4C50-8043-9EAD-8B930EC39933}"/>
                </a:ext>
              </a:extLst>
            </p:cNvPr>
            <p:cNvCxnSpPr>
              <a:cxnSpLocks/>
            </p:cNvCxnSpPr>
            <p:nvPr/>
          </p:nvCxnSpPr>
          <p:spPr>
            <a:xfrm>
              <a:off x="7685590" y="1776242"/>
              <a:ext cx="833377" cy="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6A8F6E-2432-5B48-9E9E-8E1C941AE430}"/>
                </a:ext>
              </a:extLst>
            </p:cNvPr>
            <p:cNvCxnSpPr>
              <a:cxnSpLocks/>
            </p:cNvCxnSpPr>
            <p:nvPr/>
          </p:nvCxnSpPr>
          <p:spPr>
            <a:xfrm>
              <a:off x="8518967" y="1765226"/>
              <a:ext cx="266218" cy="68916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560E42A-77C3-C943-91C1-7451146671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18419" y="2448884"/>
              <a:ext cx="972274" cy="810227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60F7C2-A98B-D643-A7A5-9BAC955874D9}"/>
                </a:ext>
              </a:extLst>
            </p:cNvPr>
            <p:cNvCxnSpPr>
              <a:cxnSpLocks/>
            </p:cNvCxnSpPr>
            <p:nvPr/>
          </p:nvCxnSpPr>
          <p:spPr>
            <a:xfrm>
              <a:off x="7818419" y="3243115"/>
              <a:ext cx="150471" cy="306731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5BFAE7F-177C-1947-A32F-345FEF393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7051" y="3539357"/>
              <a:ext cx="1475772" cy="23454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75FCD80-5DBC-CA48-8090-2E1387F553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0984" y="3396480"/>
              <a:ext cx="544394" cy="377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68147FD-96DB-D547-B00D-AFEEA78E9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554" y="3396480"/>
              <a:ext cx="732824" cy="1825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4E7B616-E46A-6D42-9284-4C4C19E35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0718" y="2974554"/>
              <a:ext cx="451836" cy="604426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11C7171-27C7-4A48-A98A-41F1E896F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25" y="2368627"/>
              <a:ext cx="756987" cy="616943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7C5111A-932C-AA47-A611-0C2577B80B51}"/>
                </a:ext>
              </a:extLst>
            </p:cNvPr>
            <p:cNvCxnSpPr>
              <a:cxnSpLocks/>
            </p:cNvCxnSpPr>
            <p:nvPr/>
          </p:nvCxnSpPr>
          <p:spPr>
            <a:xfrm>
              <a:off x="5830119" y="2170534"/>
              <a:ext cx="774493" cy="209109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53CFF2A-04B7-DF41-BDD7-5C9A092D1F00}"/>
                </a:ext>
              </a:extLst>
            </p:cNvPr>
            <p:cNvCxnSpPr>
              <a:cxnSpLocks/>
            </p:cNvCxnSpPr>
            <p:nvPr/>
          </p:nvCxnSpPr>
          <p:spPr>
            <a:xfrm>
              <a:off x="5689303" y="974993"/>
              <a:ext cx="152814" cy="1198708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077F17-A6D6-EA41-BACE-5DD7A75E91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86976" y="986009"/>
              <a:ext cx="1044212" cy="39073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CA16B36-3A34-364E-9747-F59F30C245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3847" y="1157467"/>
              <a:ext cx="241979" cy="217954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0394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01C39963-06D7-7041-AA51-8822590036B8}"/>
              </a:ext>
            </a:extLst>
          </p:cNvPr>
          <p:cNvSpPr/>
          <p:nvPr/>
        </p:nvSpPr>
        <p:spPr>
          <a:xfrm>
            <a:off x="4384431" y="2836985"/>
            <a:ext cx="2743200" cy="2743200"/>
          </a:xfrm>
          <a:prstGeom prst="arc">
            <a:avLst>
              <a:gd name="adj1" fmla="val 10717550"/>
              <a:gd name="adj2" fmla="val 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92204-412D-9245-BD01-6C9D5EA52E69}"/>
              </a:ext>
            </a:extLst>
          </p:cNvPr>
          <p:cNvSpPr/>
          <p:nvPr/>
        </p:nvSpPr>
        <p:spPr>
          <a:xfrm>
            <a:off x="6778817" y="429355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(1, 0)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A5668-C800-374F-AC03-DD5B22DE7951}"/>
              </a:ext>
            </a:extLst>
          </p:cNvPr>
          <p:cNvSpPr/>
          <p:nvPr/>
        </p:nvSpPr>
        <p:spPr>
          <a:xfrm>
            <a:off x="3997145" y="4293550"/>
            <a:ext cx="774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(-1,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52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307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748362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cxnSp>
        <p:nvCxnSpPr>
          <p:cNvPr id="14" name="Straight Arrow Connector 30">
            <a:extLst>
              <a:ext uri="{FF2B5EF4-FFF2-40B4-BE49-F238E27FC236}">
                <a16:creationId xmlns:a16="http://schemas.microsoft.com/office/drawing/2014/main" id="{22D95DCF-1B3F-7B4C-B6F7-F9CBC61BB1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03377" y="2117919"/>
            <a:ext cx="766252" cy="0"/>
          </a:xfrm>
          <a:prstGeom prst="straightConnector1">
            <a:avLst/>
          </a:prstGeom>
          <a:noFill/>
          <a:ln w="317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12A8DE82-2C27-9748-8797-5EDD1430B962}"/>
              </a:ext>
            </a:extLst>
          </p:cNvPr>
          <p:cNvSpPr/>
          <p:nvPr/>
        </p:nvSpPr>
        <p:spPr>
          <a:xfrm>
            <a:off x="4545993" y="1412523"/>
            <a:ext cx="3434024" cy="2876441"/>
          </a:xfrm>
          <a:prstGeom prst="arc">
            <a:avLst>
              <a:gd name="adj1" fmla="val 13097412"/>
              <a:gd name="adj2" fmla="val 19359844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1A240-C91B-5A4C-BD45-E855705CB8DB}"/>
              </a:ext>
            </a:extLst>
          </p:cNvPr>
          <p:cNvSpPr txBox="1"/>
          <p:nvPr/>
        </p:nvSpPr>
        <p:spPr>
          <a:xfrm>
            <a:off x="6096000" y="981284"/>
            <a:ext cx="370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C4FD98-0B3C-A842-A047-07E30FB993C9}"/>
              </a:ext>
            </a:extLst>
          </p:cNvPr>
          <p:cNvSpPr txBox="1"/>
          <p:nvPr/>
        </p:nvSpPr>
        <p:spPr>
          <a:xfrm>
            <a:off x="6801196" y="172860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392241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15D5B0-DA1F-4B41-81DE-67026B62885C}"/>
              </a:ext>
            </a:extLst>
          </p:cNvPr>
          <p:cNvGrpSpPr/>
          <p:nvPr/>
        </p:nvGrpSpPr>
        <p:grpSpPr>
          <a:xfrm>
            <a:off x="2508069" y="1197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451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246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2610566-0838-C44E-A12F-83E14338E581}"/>
              </a:ext>
            </a:extLst>
          </p:cNvPr>
          <p:cNvGrpSpPr/>
          <p:nvPr/>
        </p:nvGrpSpPr>
        <p:grpSpPr>
          <a:xfrm>
            <a:off x="2508069" y="1197428"/>
            <a:ext cx="3566013" cy="3330243"/>
            <a:chOff x="2508069" y="1197428"/>
            <a:chExt cx="3566013" cy="33302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98BA719-9710-E34E-A44F-30DEEF697B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5B19C66-A911-9C45-9819-BF1B1C9C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F85D2FD-8E4A-0345-A0CE-F4E099B239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074C94-6845-9240-9DB4-BB57EAB1F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4B9E68B-E619-CB4A-8D02-A06CB3F0D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DA80F3A-EAB3-A94D-97DC-89E8EA4F3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16763E-863F-0947-B940-1D33FA989D9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9064F6-5C9B-1D4A-9375-008FCB6E98A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98D774-442E-DA40-8F55-E7C211E5E5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E6B917-310C-4849-B8C9-71C92EBEA7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E9ADB1-7762-AD48-A1B0-D1662D8F854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837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8F1F30F-8E47-5C4F-ADE9-CE76987CAD69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551F7A4-8D1B-7544-A13C-43969B35C36D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C45952C-9D57-474A-8DEA-92D151DD5B26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6DC1D3-F691-2644-9787-2FF74810DAA7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61706F-0A29-EE49-B4DF-44F72D8FE9B4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3FDE04-A409-5247-90D7-4CFD5C5FFA4B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069953" y="2456812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98BA719-9710-E34E-A44F-30DEEF697B90}"/>
              </a:ext>
            </a:extLst>
          </p:cNvPr>
          <p:cNvSpPr>
            <a:spLocks noChangeAspect="1"/>
          </p:cNvSpPr>
          <p:nvPr/>
        </p:nvSpPr>
        <p:spPr>
          <a:xfrm>
            <a:off x="4222827" y="287287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B19C66-A911-9C45-9819-BF1B1C9C45BC}"/>
              </a:ext>
            </a:extLst>
          </p:cNvPr>
          <p:cNvSpPr>
            <a:spLocks noChangeAspect="1"/>
          </p:cNvSpPr>
          <p:nvPr/>
        </p:nvSpPr>
        <p:spPr>
          <a:xfrm>
            <a:off x="5164038" y="269434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85D2FD-8E4A-0345-A0CE-F4E099B239BE}"/>
              </a:ext>
            </a:extLst>
          </p:cNvPr>
          <p:cNvSpPr>
            <a:spLocks noChangeAspect="1"/>
          </p:cNvSpPr>
          <p:nvPr/>
        </p:nvSpPr>
        <p:spPr>
          <a:xfrm>
            <a:off x="5708322" y="332353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074C94-6845-9240-9DB4-BB57EAB1F8A3}"/>
              </a:ext>
            </a:extLst>
          </p:cNvPr>
          <p:cNvSpPr>
            <a:spLocks noChangeAspect="1"/>
          </p:cNvSpPr>
          <p:nvPr/>
        </p:nvSpPr>
        <p:spPr>
          <a:xfrm>
            <a:off x="5430318" y="4161911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4B9E68B-E619-CB4A-8D02-A06CB3F0D74F}"/>
              </a:ext>
            </a:extLst>
          </p:cNvPr>
          <p:cNvSpPr>
            <a:spLocks noChangeAspect="1"/>
          </p:cNvSpPr>
          <p:nvPr/>
        </p:nvSpPr>
        <p:spPr>
          <a:xfrm>
            <a:off x="4913118" y="350641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DA80F3A-EAB3-A94D-97DC-89E8EA4F3E32}"/>
              </a:ext>
            </a:extLst>
          </p:cNvPr>
          <p:cNvSpPr>
            <a:spLocks noChangeAspect="1"/>
          </p:cNvSpPr>
          <p:nvPr/>
        </p:nvSpPr>
        <p:spPr>
          <a:xfrm>
            <a:off x="4270519" y="398581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6763E-863F-0947-B940-1D33FA989D9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74527" y="2922003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9064F6-5C9B-1D4A-9375-008FCB6E98A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494547" y="3041949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98D774-442E-DA40-8F55-E7C211E5E58A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708322" y="3742725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E6B917-310C-4849-B8C9-71C92EBEA7D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238695" y="3872179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EE9ADB1-7762-AD48-A1B0-D1662D8F8544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32457" y="3857555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1EF499A-D89A-EE42-8514-40843FB50EF7}"/>
              </a:ext>
            </a:extLst>
          </p:cNvPr>
          <p:cNvSpPr>
            <a:spLocks noChangeAspect="1"/>
          </p:cNvSpPr>
          <p:nvPr/>
        </p:nvSpPr>
        <p:spPr>
          <a:xfrm>
            <a:off x="2508069" y="119742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C891ABF-9D11-B34B-A206-71DC51F3E89F}"/>
              </a:ext>
            </a:extLst>
          </p:cNvPr>
          <p:cNvSpPr>
            <a:spLocks noChangeAspect="1"/>
          </p:cNvSpPr>
          <p:nvPr/>
        </p:nvSpPr>
        <p:spPr>
          <a:xfrm>
            <a:off x="2873829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2B4A20-2F1D-154E-99B7-3BDE7B11015F}"/>
              </a:ext>
            </a:extLst>
          </p:cNvPr>
          <p:cNvSpPr>
            <a:spLocks noChangeAspect="1"/>
          </p:cNvSpPr>
          <p:nvPr/>
        </p:nvSpPr>
        <p:spPr>
          <a:xfrm>
            <a:off x="3757750" y="20247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FB3527-A41E-FC46-9E24-27495A0B0021}"/>
              </a:ext>
            </a:extLst>
          </p:cNvPr>
          <p:cNvSpPr>
            <a:spLocks noChangeAspect="1"/>
          </p:cNvSpPr>
          <p:nvPr/>
        </p:nvSpPr>
        <p:spPr>
          <a:xfrm>
            <a:off x="4497979" y="14586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E01BC26-FD5A-8E46-A012-AA09383239CB}"/>
              </a:ext>
            </a:extLst>
          </p:cNvPr>
          <p:cNvSpPr>
            <a:spLocks noChangeAspect="1"/>
          </p:cNvSpPr>
          <p:nvPr/>
        </p:nvSpPr>
        <p:spPr>
          <a:xfrm>
            <a:off x="5426436" y="12843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32D04AA-F3EA-1747-BBED-534D8B015248}"/>
              </a:ext>
            </a:extLst>
          </p:cNvPr>
          <p:cNvSpPr>
            <a:spLocks noChangeAspect="1"/>
          </p:cNvSpPr>
          <p:nvPr/>
        </p:nvSpPr>
        <p:spPr>
          <a:xfrm>
            <a:off x="5970720" y="191353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6FBDBC-A9F6-B040-A2CD-0CA82D1833C7}"/>
              </a:ext>
            </a:extLst>
          </p:cNvPr>
          <p:cNvSpPr>
            <a:spLocks noChangeAspect="1"/>
          </p:cNvSpPr>
          <p:nvPr/>
        </p:nvSpPr>
        <p:spPr>
          <a:xfrm>
            <a:off x="5692716" y="2751908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9D68BAD-7432-9245-A69F-B3C332F4B2FB}"/>
              </a:ext>
            </a:extLst>
          </p:cNvPr>
          <p:cNvSpPr>
            <a:spLocks noChangeAspect="1"/>
          </p:cNvSpPr>
          <p:nvPr/>
        </p:nvSpPr>
        <p:spPr>
          <a:xfrm>
            <a:off x="5175516" y="209641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007617-DACC-C74B-8A99-A657E135D247}"/>
              </a:ext>
            </a:extLst>
          </p:cNvPr>
          <p:cNvSpPr>
            <a:spLocks noChangeAspect="1"/>
          </p:cNvSpPr>
          <p:nvPr/>
        </p:nvSpPr>
        <p:spPr>
          <a:xfrm>
            <a:off x="4532917" y="257581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803076-1653-7A4F-871B-731D341A8ED0}"/>
              </a:ext>
            </a:extLst>
          </p:cNvPr>
          <p:cNvCxnSpPr>
            <a:cxnSpLocks noChangeAspect="1"/>
          </p:cNvCxnSpPr>
          <p:nvPr/>
        </p:nvCxnSpPr>
        <p:spPr>
          <a:xfrm>
            <a:off x="2792976" y="1605530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58ABDFA-2947-124A-B6B6-0500BCAB5963}"/>
              </a:ext>
            </a:extLst>
          </p:cNvPr>
          <p:cNvCxnSpPr>
            <a:cxnSpLocks/>
          </p:cNvCxnSpPr>
          <p:nvPr/>
        </p:nvCxnSpPr>
        <p:spPr>
          <a:xfrm>
            <a:off x="3296938" y="2207622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34A9B00-A030-6642-9921-A04526724057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139788" y="1824445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75AC507-E875-E54E-953C-8DF7807F0FE9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936925" y="151200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7C23477-1648-8A47-A33C-48AFF798AE5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756945" y="163194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BAA1EC-BC3D-A749-B0CD-7C981D24DE3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70720" y="233272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D91688-E263-414F-B91B-5BE4DCDE25CA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501093" y="246217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A02298-9475-EE4A-B3CB-3E50BD9AE218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894855" y="244755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27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D27BB7E7-910E-C044-AE0F-54B2A9B15476}"/>
              </a:ext>
            </a:extLst>
          </p:cNvPr>
          <p:cNvSpPr>
            <a:spLocks noChangeAspect="1"/>
          </p:cNvSpPr>
          <p:nvPr/>
        </p:nvSpPr>
        <p:spPr>
          <a:xfrm>
            <a:off x="6417843" y="-20177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D9FC29D-570C-034E-93F5-85715BA43C93}"/>
              </a:ext>
            </a:extLst>
          </p:cNvPr>
          <p:cNvSpPr>
            <a:spLocks noChangeAspect="1"/>
          </p:cNvSpPr>
          <p:nvPr/>
        </p:nvSpPr>
        <p:spPr>
          <a:xfrm>
            <a:off x="6783603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2FDAF-3D54-7D41-81CA-7464B3C16099}"/>
              </a:ext>
            </a:extLst>
          </p:cNvPr>
          <p:cNvSpPr>
            <a:spLocks noChangeAspect="1"/>
          </p:cNvSpPr>
          <p:nvPr/>
        </p:nvSpPr>
        <p:spPr>
          <a:xfrm>
            <a:off x="7667524" y="625537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48904B-61A1-5944-90A2-0A5D91EB1E25}"/>
              </a:ext>
            </a:extLst>
          </p:cNvPr>
          <p:cNvCxnSpPr>
            <a:cxnSpLocks noChangeAspect="1"/>
          </p:cNvCxnSpPr>
          <p:nvPr/>
        </p:nvCxnSpPr>
        <p:spPr>
          <a:xfrm>
            <a:off x="6702750" y="206325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1172ED-129B-A344-B9E3-857B3BEB9A73}"/>
              </a:ext>
            </a:extLst>
          </p:cNvPr>
          <p:cNvCxnSpPr>
            <a:cxnSpLocks/>
          </p:cNvCxnSpPr>
          <p:nvPr/>
        </p:nvCxnSpPr>
        <p:spPr>
          <a:xfrm>
            <a:off x="7206712" y="808417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AB66A7-A220-EB44-8A6B-ED347789508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979727" y="1057607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094BA09-3609-6A48-B929-A8A3647B9532}"/>
              </a:ext>
            </a:extLst>
          </p:cNvPr>
          <p:cNvSpPr>
            <a:spLocks noChangeAspect="1"/>
          </p:cNvSpPr>
          <p:nvPr/>
        </p:nvSpPr>
        <p:spPr>
          <a:xfrm>
            <a:off x="8132601" y="147366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CDD61-7432-334C-92D1-43FB883D1DDE}"/>
              </a:ext>
            </a:extLst>
          </p:cNvPr>
          <p:cNvSpPr>
            <a:spLocks noChangeAspect="1"/>
          </p:cNvSpPr>
          <p:nvPr/>
        </p:nvSpPr>
        <p:spPr>
          <a:xfrm>
            <a:off x="9073812" y="129514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A69224-E89F-2A49-A97A-34787FDDEE58}"/>
              </a:ext>
            </a:extLst>
          </p:cNvPr>
          <p:cNvSpPr>
            <a:spLocks noChangeAspect="1"/>
          </p:cNvSpPr>
          <p:nvPr/>
        </p:nvSpPr>
        <p:spPr>
          <a:xfrm>
            <a:off x="9618096" y="192433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4AAD25-9107-2F44-85CB-882D1214A40A}"/>
              </a:ext>
            </a:extLst>
          </p:cNvPr>
          <p:cNvSpPr>
            <a:spLocks noChangeAspect="1"/>
          </p:cNvSpPr>
          <p:nvPr/>
        </p:nvSpPr>
        <p:spPr>
          <a:xfrm>
            <a:off x="9340092" y="276270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58D76-7DEB-274A-937B-E867B8427810}"/>
              </a:ext>
            </a:extLst>
          </p:cNvPr>
          <p:cNvSpPr>
            <a:spLocks noChangeAspect="1"/>
          </p:cNvSpPr>
          <p:nvPr/>
        </p:nvSpPr>
        <p:spPr>
          <a:xfrm>
            <a:off x="8822892" y="2107214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845F0D-8F27-2442-BE4D-CA4BA642BD38}"/>
              </a:ext>
            </a:extLst>
          </p:cNvPr>
          <p:cNvSpPr>
            <a:spLocks noChangeAspect="1"/>
          </p:cNvSpPr>
          <p:nvPr/>
        </p:nvSpPr>
        <p:spPr>
          <a:xfrm>
            <a:off x="8180293" y="2586610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AB48E16-A0D6-2D46-A23C-7A155CB6996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84301" y="152279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4D0D942-9B69-824E-A595-C170338AC3B2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404321" y="164274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B61F565-C990-E740-AB9C-A7707C6B216D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618096" y="234352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82CC1E8-A22E-224F-B816-B785729407A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9148469" y="247297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8A8466-ACBC-094F-AD77-E4E646B66FD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8542231" y="245835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5339340" y="5277169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5492214" y="569322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6433425" y="551470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6977709" y="614389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6699705" y="698226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6182505" y="632677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5539906" y="6806172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43914" y="5742360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63934" y="5862306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977709" y="6563082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508082" y="6692536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901844" y="6677912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3777456" y="401778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4143216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5027137" y="48450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5767366" y="4279042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6695823" y="410469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7240107" y="473389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6962103" y="5572265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6444903" y="491677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5802304" y="5396169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4062363" y="4425887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4566325" y="5027979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5409175" y="4644802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206312" y="4332357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7026332" y="4452303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7240107" y="5153079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6770480" y="5282533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6164242" y="5267909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138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C5485410-6E32-7343-BD00-A6C47454EBDA}"/>
              </a:ext>
            </a:extLst>
          </p:cNvPr>
          <p:cNvGrpSpPr/>
          <p:nvPr/>
        </p:nvGrpSpPr>
        <p:grpSpPr>
          <a:xfrm>
            <a:off x="1154019" y="945428"/>
            <a:ext cx="3828411" cy="1920240"/>
            <a:chOff x="2508069" y="1197428"/>
            <a:chExt cx="3828411" cy="19202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E61706F-0A29-EE49-B4DF-44F72D8FE9B4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E3FDE04-A409-5247-90D7-4CFD5C5FFA4B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D66AA9-2C9E-F047-82FB-0A592ED99D1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0477A-ED90-694A-9AC3-9213CA1CC366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EF70CB-7DC4-E348-90EF-F2E4608DAA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5782EDF-7618-B646-88F4-80B01211DB5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F56158-ADBA-964A-9E56-460D8F5D963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680841F-1278-0246-B8AC-46E5EC44B69A}"/>
              </a:ext>
            </a:extLst>
          </p:cNvPr>
          <p:cNvGrpSpPr/>
          <p:nvPr/>
        </p:nvGrpSpPr>
        <p:grpSpPr>
          <a:xfrm>
            <a:off x="6740448" y="-128712"/>
            <a:ext cx="3566013" cy="3330243"/>
            <a:chOff x="6417843" y="-201777"/>
            <a:chExt cx="3566013" cy="3330243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27BB7E7-910E-C044-AE0F-54B2A9B15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17843" y="-20177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9FC29D-570C-034E-93F5-85715BA43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3603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B22FDAF-3D54-7D41-81CA-7464B3C1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7524" y="625537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48904B-61A1-5944-90A2-0A5D91EB1E25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702750" y="206325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31172ED-129B-A344-B9E3-857B3BEB9A73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12" y="808417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5AB66A7-A220-EB44-8A6B-ED347789508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7979727" y="1057607"/>
              <a:ext cx="200566" cy="36576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094BA09-3609-6A48-B929-A8A3647B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32601" y="1473665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74CDD61-7432-334C-92D1-43FB883D1D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3812" y="129514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1A69224-E89F-2A49-A97A-34787FDDEE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18096" y="192433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54AAD25-9107-2F44-85CB-882D1214A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0092" y="2762706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4F58D76-7DEB-274A-937B-E867B84278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2892" y="2107214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6845F0D-8F27-2442-BE4D-CA4BA642B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0293" y="2586610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B48E16-A0D6-2D46-A23C-7A155CB699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84301" y="1522798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D0D942-9B69-824E-A595-C170338AC3B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404321" y="1642744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B61F565-C990-E740-AB9C-A7707C6B216D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618096" y="2343520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82CC1E8-A22E-224F-B816-B785729407A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9148469" y="2472974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8A8466-ACBC-094F-AD77-E4E646B66FD6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8542231" y="2458350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7FDDB83C-01BA-544B-91B7-3E6CE131085E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8A70AC-318B-2F4E-8A9A-249373AA4C8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6931E03-1BDC-9D47-A702-7FFE29771F86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7566B4-AB3B-9841-A74C-24EC8FCC6661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A97F108-A222-C545-A7AD-B0B5F0AAA05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33F21C4-2402-2E4C-99C6-06BD1B64235D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2715903" y="5847190"/>
            <a:ext cx="200566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31015ED-1700-1444-8E18-3E2943AFB374}"/>
              </a:ext>
            </a:extLst>
          </p:cNvPr>
          <p:cNvSpPr>
            <a:spLocks noChangeAspect="1"/>
          </p:cNvSpPr>
          <p:nvPr/>
        </p:nvSpPr>
        <p:spPr>
          <a:xfrm>
            <a:off x="2868777" y="6263248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0AF1C81-507D-014A-9F66-769B649B0D5E}"/>
              </a:ext>
            </a:extLst>
          </p:cNvPr>
          <p:cNvSpPr>
            <a:spLocks noChangeAspect="1"/>
          </p:cNvSpPr>
          <p:nvPr/>
        </p:nvSpPr>
        <p:spPr>
          <a:xfrm>
            <a:off x="3809988" y="608472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651C119-C487-7C4D-B77B-DBEDAAA0DDC4}"/>
              </a:ext>
            </a:extLst>
          </p:cNvPr>
          <p:cNvSpPr>
            <a:spLocks noChangeAspect="1"/>
          </p:cNvSpPr>
          <p:nvPr/>
        </p:nvSpPr>
        <p:spPr>
          <a:xfrm>
            <a:off x="4354272" y="671391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9973839-BF3D-0941-AD55-7D7B288E1BD4}"/>
              </a:ext>
            </a:extLst>
          </p:cNvPr>
          <p:cNvSpPr>
            <a:spLocks noChangeAspect="1"/>
          </p:cNvSpPr>
          <p:nvPr/>
        </p:nvSpPr>
        <p:spPr>
          <a:xfrm>
            <a:off x="4076268" y="7552289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E14222-08B5-4A42-9EB4-97A0933CDB10}"/>
              </a:ext>
            </a:extLst>
          </p:cNvPr>
          <p:cNvSpPr>
            <a:spLocks noChangeAspect="1"/>
          </p:cNvSpPr>
          <p:nvPr/>
        </p:nvSpPr>
        <p:spPr>
          <a:xfrm>
            <a:off x="3559068" y="6896797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DE99BE-3261-CA47-91C3-E2470F098FC3}"/>
              </a:ext>
            </a:extLst>
          </p:cNvPr>
          <p:cNvSpPr>
            <a:spLocks noChangeAspect="1"/>
          </p:cNvSpPr>
          <p:nvPr/>
        </p:nvSpPr>
        <p:spPr>
          <a:xfrm>
            <a:off x="2916469" y="7376193"/>
            <a:ext cx="365760" cy="365760"/>
          </a:xfrm>
          <a:prstGeom prst="ellipse">
            <a:avLst/>
          </a:prstGeom>
          <a:solidFill>
            <a:schemeClr val="accent5">
              <a:alpha val="20000"/>
            </a:schemeClr>
          </a:solidFill>
          <a:ln>
            <a:solidFill>
              <a:schemeClr val="accent5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7E8C9FF-BF4B-7F40-844A-AAB3517CF5D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320477" y="6312381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6C6D732-8AD2-A64E-BCF1-81B8BAEB8351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0497" y="6432327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282F536-BE63-B34D-BA3A-989740036732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354272" y="7133103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EA9D623-1909-5C42-9EE0-E5178696D7E6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3884645" y="7262557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E717985-8339-C84B-A6CD-2FA3F196CFAB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278407" y="7247933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B9A6E754-EBCF-C844-87E5-BCDE7EE65146}"/>
              </a:ext>
            </a:extLst>
          </p:cNvPr>
          <p:cNvSpPr>
            <a:spLocks noChangeAspect="1"/>
          </p:cNvSpPr>
          <p:nvPr/>
        </p:nvSpPr>
        <p:spPr>
          <a:xfrm>
            <a:off x="1154019" y="458780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74FA2C3-8D47-9C4F-92E4-040232FE71F8}"/>
              </a:ext>
            </a:extLst>
          </p:cNvPr>
          <p:cNvSpPr>
            <a:spLocks noChangeAspect="1"/>
          </p:cNvSpPr>
          <p:nvPr/>
        </p:nvSpPr>
        <p:spPr>
          <a:xfrm>
            <a:off x="1519779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E23C1B1A-D2A5-194C-82B8-6B1A68C8EE3C}"/>
              </a:ext>
            </a:extLst>
          </p:cNvPr>
          <p:cNvSpPr>
            <a:spLocks noChangeAspect="1"/>
          </p:cNvSpPr>
          <p:nvPr/>
        </p:nvSpPr>
        <p:spPr>
          <a:xfrm>
            <a:off x="2403700" y="54151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C42CBD-CBED-B443-9D2C-B0876C0EB375}"/>
              </a:ext>
            </a:extLst>
          </p:cNvPr>
          <p:cNvSpPr>
            <a:spLocks noChangeAspect="1"/>
          </p:cNvSpPr>
          <p:nvPr/>
        </p:nvSpPr>
        <p:spPr>
          <a:xfrm>
            <a:off x="3143929" y="4849063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D06E1C1-2EE4-A842-B026-E2AEC2153A1C}"/>
              </a:ext>
            </a:extLst>
          </p:cNvPr>
          <p:cNvSpPr>
            <a:spLocks noChangeAspect="1"/>
          </p:cNvSpPr>
          <p:nvPr/>
        </p:nvSpPr>
        <p:spPr>
          <a:xfrm>
            <a:off x="4072386" y="467472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D8C5704-3780-3447-95B0-C4DEF2ADCC03}"/>
              </a:ext>
            </a:extLst>
          </p:cNvPr>
          <p:cNvSpPr>
            <a:spLocks noChangeAspect="1"/>
          </p:cNvSpPr>
          <p:nvPr/>
        </p:nvSpPr>
        <p:spPr>
          <a:xfrm>
            <a:off x="4616670" y="530391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6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529C584-55E1-BF48-B8EE-D037CFC16B1D}"/>
              </a:ext>
            </a:extLst>
          </p:cNvPr>
          <p:cNvSpPr>
            <a:spLocks noChangeAspect="1"/>
          </p:cNvSpPr>
          <p:nvPr/>
        </p:nvSpPr>
        <p:spPr>
          <a:xfrm>
            <a:off x="4338666" y="6142286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7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1E8CFEB-B2A8-C540-9CC6-F84FEDF98D92}"/>
              </a:ext>
            </a:extLst>
          </p:cNvPr>
          <p:cNvSpPr>
            <a:spLocks noChangeAspect="1"/>
          </p:cNvSpPr>
          <p:nvPr/>
        </p:nvSpPr>
        <p:spPr>
          <a:xfrm>
            <a:off x="3821466" y="5486794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8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E96B2DA-4FB9-794B-9082-45BEF1D8346D}"/>
              </a:ext>
            </a:extLst>
          </p:cNvPr>
          <p:cNvSpPr>
            <a:spLocks noChangeAspect="1"/>
          </p:cNvSpPr>
          <p:nvPr/>
        </p:nvSpPr>
        <p:spPr>
          <a:xfrm>
            <a:off x="3178867" y="5966190"/>
            <a:ext cx="365760" cy="36576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solidFill>
              <a:schemeClr val="accent1">
                <a:lumMod val="50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9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858B67-323E-DB43-A8E4-B74DE943F6A3}"/>
              </a:ext>
            </a:extLst>
          </p:cNvPr>
          <p:cNvCxnSpPr>
            <a:cxnSpLocks noChangeAspect="1"/>
          </p:cNvCxnSpPr>
          <p:nvPr/>
        </p:nvCxnSpPr>
        <p:spPr>
          <a:xfrm>
            <a:off x="1438926" y="4995908"/>
            <a:ext cx="161705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1849406-2E3C-0147-89A0-F7095341F3BB}"/>
              </a:ext>
            </a:extLst>
          </p:cNvPr>
          <p:cNvCxnSpPr>
            <a:cxnSpLocks/>
          </p:cNvCxnSpPr>
          <p:nvPr/>
        </p:nvCxnSpPr>
        <p:spPr>
          <a:xfrm>
            <a:off x="1942888" y="5598000"/>
            <a:ext cx="3657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9F5719-6290-E84B-8F2C-09B2161AA225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2785738" y="5214823"/>
            <a:ext cx="358727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BDDDE65-8C13-8948-A884-E24537CD73BF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82875" y="4902378"/>
            <a:ext cx="423061" cy="8229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CD38B1A-2892-414F-BC9D-C771C470A56F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402895" y="5022324"/>
            <a:ext cx="237301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D52504B-A926-694C-9C32-9A7E0D08DE06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4616670" y="5723100"/>
            <a:ext cx="121287" cy="3657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5E05506-079B-3640-918F-2E18C91AE9C7}"/>
              </a:ext>
            </a:extLst>
          </p:cNvPr>
          <p:cNvCxnSpPr>
            <a:cxnSpLocks noChangeAspect="1"/>
          </p:cNvCxnSpPr>
          <p:nvPr/>
        </p:nvCxnSpPr>
        <p:spPr>
          <a:xfrm flipH="1" flipV="1">
            <a:off x="4147043" y="5852554"/>
            <a:ext cx="216446" cy="27432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DB18545-D9D2-5A47-BF4B-498A45C39781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3540805" y="5837930"/>
            <a:ext cx="274320" cy="20465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64609CE-9452-FB44-B626-94B1F5AE8C4B}"/>
              </a:ext>
            </a:extLst>
          </p:cNvPr>
          <p:cNvGrpSpPr/>
          <p:nvPr/>
        </p:nvGrpSpPr>
        <p:grpSpPr>
          <a:xfrm>
            <a:off x="6843810" y="5296644"/>
            <a:ext cx="3828411" cy="1920240"/>
            <a:chOff x="2508069" y="1197428"/>
            <a:chExt cx="3828411" cy="192024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9D881DB-99A2-454D-BEFD-74846DF8D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654C6B8-38B3-1C40-A31F-6194D0E7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93E2D03-6D5B-CB4D-8A31-6E1A9BCB7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074839-7C81-A14E-8A32-1AEA4C95A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7979" y="1458685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4DAB69E-4890-F345-8610-A6B4F3346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6436" y="128434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66A2E10-CCAB-7C4A-B3F0-1656522D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0720" y="191353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E9A7E11-D0B0-2F4E-A84E-133A9A7D8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92716" y="2751908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B802627-0803-7E42-8B7B-AB5E23598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516" y="2096416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CB0DAE6-9614-0C4F-A071-2F0A9DA5F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2917" y="2575812"/>
              <a:ext cx="365760" cy="365760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chemeClr val="accent1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99ECE70F-FFF8-B345-A383-544BFD52872F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EB4D0C1-ED04-B949-A773-DE0A31211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69F47-42DA-094A-A587-C4545CD17D88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139788" y="1824445"/>
              <a:ext cx="358727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5689561-6D7D-0347-A269-95CC54E72F7A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936925" y="1512000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0CBC066-B9C9-E344-857F-EEB70EDA788D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756945" y="1631946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9B32AC-D393-8541-8013-92CF276022AC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970720" y="2332722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FF28CC0-52BC-B24B-BEB8-059FCFCE4A1C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501093" y="2462176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2EDDE8F5-0F21-6C43-A7CC-0BC9B1A27F50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94855" y="2447552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6787F62-89E9-F347-A45A-C2934F22DE20}"/>
              </a:ext>
            </a:extLst>
          </p:cNvPr>
          <p:cNvGrpSpPr/>
          <p:nvPr/>
        </p:nvGrpSpPr>
        <p:grpSpPr>
          <a:xfrm>
            <a:off x="6975009" y="4591643"/>
            <a:ext cx="3566013" cy="3330243"/>
            <a:chOff x="2508069" y="1197428"/>
            <a:chExt cx="3566013" cy="3330243"/>
          </a:xfrm>
        </p:grpSpPr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C231321-5B91-6A4E-B767-0D2F5368B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8069" y="1197428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FDD50EC-1F77-374C-9CFF-FA34045BC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73829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C1729A8-8152-6645-9861-C9C77E8EA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7750" y="2024742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3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885ACF-BDB4-A441-83A1-07553E5EB27C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2792976" y="1605530"/>
              <a:ext cx="161705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885E5D-BCC8-634E-BC03-4EA01B6C9897}"/>
                </a:ext>
              </a:extLst>
            </p:cNvPr>
            <p:cNvCxnSpPr>
              <a:cxnSpLocks/>
            </p:cNvCxnSpPr>
            <p:nvPr/>
          </p:nvCxnSpPr>
          <p:spPr>
            <a:xfrm>
              <a:off x="3296938" y="2207622"/>
              <a:ext cx="36576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07BED2F-F201-C441-9F4C-CAA7202DD5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4069953" y="2456812"/>
              <a:ext cx="200566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4EEDBDCB-BBF5-4747-ACB9-750383F8E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2827" y="2872870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901B06C-28AA-B94D-9407-8F15E6A4F7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4038" y="269434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137BC25-8AD6-1F4D-B74D-466872F15C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322" y="332353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47CD982-AF59-E445-9FFF-045B2C8CD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30318" y="4161911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6F3EF97-5B40-2D40-8494-3C124B53FE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13118" y="3506419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729CBAF-C500-8E48-B59D-D8C965FAD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70519" y="3985815"/>
              <a:ext cx="365760" cy="365760"/>
            </a:xfrm>
            <a:prstGeom prst="ellipse">
              <a:avLst/>
            </a:prstGeom>
            <a:solidFill>
              <a:schemeClr val="accent5">
                <a:alpha val="20000"/>
              </a:schemeClr>
            </a:solidFill>
            <a:ln>
              <a:solidFill>
                <a:schemeClr val="accent5">
                  <a:lumMod val="50000"/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Optima" panose="02000503060000020004" pitchFamily="2" charset="0"/>
                </a:rPr>
                <a:t>9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40304A4-EB85-5F45-A354-51FE0C96D48E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74527" y="2922003"/>
              <a:ext cx="423061" cy="82296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2A772E-D6B7-984E-9FCA-6746B6CCEDA4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494547" y="3041949"/>
              <a:ext cx="237301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968DE28-4FBE-AD4D-9699-7765BB06DA05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708322" y="3742725"/>
              <a:ext cx="121287" cy="36576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5DBD98E-EE64-5944-97F5-2F3C6BDA18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5238695" y="3872179"/>
              <a:ext cx="216446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E398170-AD5F-9648-8BA4-F34E80CAEE8F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632457" y="3857555"/>
              <a:ext cx="274320" cy="20465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763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D5DAC7-8FB1-6B43-9664-080AA94775D9}"/>
              </a:ext>
            </a:extLst>
          </p:cNvPr>
          <p:cNvGrpSpPr/>
          <p:nvPr/>
        </p:nvGrpSpPr>
        <p:grpSpPr>
          <a:xfrm>
            <a:off x="2172333" y="2132425"/>
            <a:ext cx="7847334" cy="365760"/>
            <a:chOff x="2172333" y="2132425"/>
            <a:chExt cx="7847334" cy="3657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1F30F-8E47-5C4F-ADE9-CE76987CAD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72333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551F7A4-8D1B-7544-A13C-43969B35C3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7530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C45952C-9D57-474A-8DEA-92D151DD5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4272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88353D-C50A-5C4D-90A2-0EBDC6C87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77924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B55EDB0-B9E3-0F4C-9C16-1A76E211F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83515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4CFA1D7-7661-B042-BE24-6A1A4B694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53907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95177-C85E-8A4E-8900-6393182F8E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8712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B9B8B3-892F-E243-B9A5-92CCD073F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8318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6D20BA2-275A-8745-B981-B1EE87B8C2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13121" y="2132425"/>
              <a:ext cx="365760" cy="36576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6DC1D3-F691-2644-9787-2FF74810DAA7}"/>
                </a:ext>
              </a:extLst>
            </p:cNvPr>
            <p:cNvCxnSpPr>
              <a:cxnSpLocks/>
            </p:cNvCxnSpPr>
            <p:nvPr/>
          </p:nvCxnSpPr>
          <p:spPr>
            <a:xfrm>
              <a:off x="2609978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D491A4-6337-4A4F-AF1B-C4F4E4F37459}"/>
                </a:ext>
              </a:extLst>
            </p:cNvPr>
            <p:cNvCxnSpPr>
              <a:cxnSpLocks/>
            </p:cNvCxnSpPr>
            <p:nvPr/>
          </p:nvCxnSpPr>
          <p:spPr>
            <a:xfrm>
              <a:off x="3561031" y="232292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B48426-F9F4-854F-BE81-94E66C5ED152}"/>
                </a:ext>
              </a:extLst>
            </p:cNvPr>
            <p:cNvCxnSpPr>
              <a:cxnSpLocks/>
            </p:cNvCxnSpPr>
            <p:nvPr/>
          </p:nvCxnSpPr>
          <p:spPr>
            <a:xfrm>
              <a:off x="4485077" y="2315305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AB50CD2-4F54-8645-96D9-AC2F41A0D9E6}"/>
                </a:ext>
              </a:extLst>
            </p:cNvPr>
            <p:cNvCxnSpPr>
              <a:cxnSpLocks/>
            </p:cNvCxnSpPr>
            <p:nvPr/>
          </p:nvCxnSpPr>
          <p:spPr>
            <a:xfrm>
              <a:off x="5405265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4716F4-ECE6-7F41-8211-B05A96BFE9B7}"/>
                </a:ext>
              </a:extLst>
            </p:cNvPr>
            <p:cNvCxnSpPr>
              <a:cxnSpLocks/>
            </p:cNvCxnSpPr>
            <p:nvPr/>
          </p:nvCxnSpPr>
          <p:spPr>
            <a:xfrm>
              <a:off x="635631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B89CC81-8A57-D346-BAD4-BA186D6D3DAD}"/>
                </a:ext>
              </a:extLst>
            </p:cNvPr>
            <p:cNvCxnSpPr>
              <a:cxnSpLocks/>
            </p:cNvCxnSpPr>
            <p:nvPr/>
          </p:nvCxnSpPr>
          <p:spPr>
            <a:xfrm>
              <a:off x="7291938" y="2313744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1A06EF-593D-6B43-BBE6-66DA6A42FEC6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5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8F31C44-E707-7744-B490-8E229756E9D0}"/>
                </a:ext>
              </a:extLst>
            </p:cNvPr>
            <p:cNvCxnSpPr>
              <a:cxnSpLocks/>
            </p:cNvCxnSpPr>
            <p:nvPr/>
          </p:nvCxnSpPr>
          <p:spPr>
            <a:xfrm>
              <a:off x="9163178" y="230557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342FE-2649-BA43-A47A-1636FFD10255}"/>
              </a:ext>
            </a:extLst>
          </p:cNvPr>
          <p:cNvGrpSpPr/>
          <p:nvPr/>
        </p:nvGrpSpPr>
        <p:grpSpPr>
          <a:xfrm>
            <a:off x="3575128" y="3327381"/>
            <a:ext cx="5041745" cy="1643841"/>
            <a:chOff x="3409646" y="3327381"/>
            <a:chExt cx="5041745" cy="1643841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7D6AA8A-D4DD-E942-B018-5A8213ED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09646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08FF2F-7DB7-4340-A767-0923A31622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4843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4FBFA1C-10A1-914A-9526-530BD0F47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0040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8BB8C0-5959-C34E-9742-2C9AC32E5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5237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7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84E79ED-C40D-9B49-A304-3A163FF327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1368" y="3982218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4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95356E3-FF78-F140-9BC0-1D15904C1F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7027" y="398824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6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DC17F44-2441-4B49-88A4-68C4D5256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36993" y="3327381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5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E80CC49-ED97-6940-9757-45BAB97EB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85631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9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3F05FA1-16D3-4A42-9691-94544457E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50434" y="4605462"/>
              <a:ext cx="365760" cy="36576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Optima" panose="02000503060000020004" pitchFamily="2" charset="0"/>
                </a:rPr>
                <a:t>8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8C4E84-9EB8-5C49-B34F-95E30E3B00DA}"/>
                </a:ext>
              </a:extLst>
            </p:cNvPr>
            <p:cNvCxnSpPr>
              <a:cxnSpLocks/>
            </p:cNvCxnSpPr>
            <p:nvPr/>
          </p:nvCxnSpPr>
          <p:spPr>
            <a:xfrm>
              <a:off x="3847291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573BEB-00F1-F147-9DB6-473C450D3A70}"/>
                </a:ext>
              </a:extLst>
            </p:cNvPr>
            <p:cNvCxnSpPr>
              <a:cxnSpLocks/>
            </p:cNvCxnSpPr>
            <p:nvPr/>
          </p:nvCxnSpPr>
          <p:spPr>
            <a:xfrm>
              <a:off x="4798344" y="4795962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B84AB4-2D28-624B-949A-F60C00CC1612}"/>
                </a:ext>
              </a:extLst>
            </p:cNvPr>
            <p:cNvCxnSpPr>
              <a:cxnSpLocks/>
            </p:cNvCxnSpPr>
            <p:nvPr/>
          </p:nvCxnSpPr>
          <p:spPr>
            <a:xfrm>
              <a:off x="6642578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A15DD1F-E7BA-894F-892F-9930EAEBF095}"/>
                </a:ext>
              </a:extLst>
            </p:cNvPr>
            <p:cNvCxnSpPr>
              <a:cxnSpLocks/>
            </p:cNvCxnSpPr>
            <p:nvPr/>
          </p:nvCxnSpPr>
          <p:spPr>
            <a:xfrm>
              <a:off x="7593631" y="4786781"/>
              <a:ext cx="41148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AD96240-7EB0-C24A-80E8-72A34946752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5691273" y="4347978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788F5-152C-9F4A-BEE1-ADF482B0FCE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691273" y="4333746"/>
              <a:ext cx="457200" cy="309278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3333BC5-A762-C346-A08C-224A61A19D7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051206" y="3691532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64CC259-14B4-B945-9C45-40EA4531DB4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5594006" y="3707898"/>
              <a:ext cx="194534" cy="27432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8671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A84AF9C-10F2-1C4D-BD6F-148EC9F9CE59}"/>
              </a:ext>
            </a:extLst>
          </p:cNvPr>
          <p:cNvSpPr>
            <a:spLocks noChangeAspect="1"/>
          </p:cNvSpPr>
          <p:nvPr/>
        </p:nvSpPr>
        <p:spPr>
          <a:xfrm>
            <a:off x="2754218" y="32799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2F2A7-7C08-6C41-8261-9B862F84B977}"/>
              </a:ext>
            </a:extLst>
          </p:cNvPr>
          <p:cNvSpPr>
            <a:spLocks noChangeAspect="1"/>
          </p:cNvSpPr>
          <p:nvPr/>
        </p:nvSpPr>
        <p:spPr>
          <a:xfrm>
            <a:off x="3674643" y="4172796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0444EBC-6FB9-CA44-B49D-5F568760D875}"/>
              </a:ext>
            </a:extLst>
          </p:cNvPr>
          <p:cNvSpPr>
            <a:spLocks noChangeAspect="1"/>
          </p:cNvSpPr>
          <p:nvPr/>
        </p:nvSpPr>
        <p:spPr>
          <a:xfrm>
            <a:off x="3674643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0066FB-CAC7-5F4C-8C9A-6E5E7B49669E}"/>
              </a:ext>
            </a:extLst>
          </p:cNvPr>
          <p:cNvSpPr>
            <a:spLocks noChangeAspect="1"/>
          </p:cNvSpPr>
          <p:nvPr/>
        </p:nvSpPr>
        <p:spPr>
          <a:xfrm>
            <a:off x="3674643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FC89D2-41BE-344C-BD17-39D0CBC1A853}"/>
              </a:ext>
            </a:extLst>
          </p:cNvPr>
          <p:cNvSpPr>
            <a:spLocks noChangeAspect="1"/>
          </p:cNvSpPr>
          <p:nvPr/>
        </p:nvSpPr>
        <p:spPr>
          <a:xfrm>
            <a:off x="5489589" y="536785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EE8023-6C18-6F4A-8750-04C02A322F09}"/>
              </a:ext>
            </a:extLst>
          </p:cNvPr>
          <p:cNvSpPr>
            <a:spLocks noChangeAspect="1"/>
          </p:cNvSpPr>
          <p:nvPr/>
        </p:nvSpPr>
        <p:spPr>
          <a:xfrm>
            <a:off x="5489589" y="2369048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85098F-B5BF-F14F-8C95-8C6B189DF82F}"/>
              </a:ext>
            </a:extLst>
          </p:cNvPr>
          <p:cNvSpPr>
            <a:spLocks noChangeAspect="1"/>
          </p:cNvSpPr>
          <p:nvPr/>
        </p:nvSpPr>
        <p:spPr>
          <a:xfrm>
            <a:off x="6421307" y="536785"/>
            <a:ext cx="365760" cy="36576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9F7BBC6-ED25-544A-B0E5-7690832B9B70}"/>
              </a:ext>
            </a:extLst>
          </p:cNvPr>
          <p:cNvSpPr>
            <a:spLocks noChangeAspect="1"/>
          </p:cNvSpPr>
          <p:nvPr/>
        </p:nvSpPr>
        <p:spPr>
          <a:xfrm>
            <a:off x="7335520" y="1468503"/>
            <a:ext cx="365760" cy="36576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4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3970A56-3FB4-344E-B933-009D91E5D1BE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062398" y="1876519"/>
            <a:ext cx="696919" cy="13716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BCE2E2-32B2-894E-B98F-452AF9994E47}"/>
              </a:ext>
            </a:extLst>
          </p:cNvPr>
          <p:cNvCxnSpPr>
            <a:cxnSpLocks/>
          </p:cNvCxnSpPr>
          <p:nvPr/>
        </p:nvCxnSpPr>
        <p:spPr>
          <a:xfrm flipV="1">
            <a:off x="3857523" y="2778393"/>
            <a:ext cx="0" cy="1332365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69F73A-2DC0-5747-9F47-74DCC300BE14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4087949" y="840199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6385AE-2DEC-7048-B3E3-57405D4A95FF}"/>
              </a:ext>
            </a:extLst>
          </p:cNvPr>
          <p:cNvCxnSpPr>
            <a:cxnSpLocks/>
          </p:cNvCxnSpPr>
          <p:nvPr/>
        </p:nvCxnSpPr>
        <p:spPr>
          <a:xfrm flipV="1">
            <a:off x="4106237" y="2551928"/>
            <a:ext cx="1335024" cy="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104AF1-BD44-1A4B-AF8F-8FC2FD609699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5813785" y="955192"/>
            <a:ext cx="697467" cy="13716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C7D154-8E64-354F-B7D8-381E8AE01014}"/>
              </a:ext>
            </a:extLst>
          </p:cNvPr>
          <p:cNvCxnSpPr>
            <a:cxnSpLocks noChangeAspect="1"/>
          </p:cNvCxnSpPr>
          <p:nvPr/>
        </p:nvCxnSpPr>
        <p:spPr>
          <a:xfrm>
            <a:off x="5918387" y="840198"/>
            <a:ext cx="1371600" cy="70412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C010F0F-BCE4-5445-B134-720FFCD9C53C}"/>
              </a:ext>
            </a:extLst>
          </p:cNvPr>
          <p:cNvSpPr/>
          <p:nvPr/>
        </p:nvSpPr>
        <p:spPr>
          <a:xfrm>
            <a:off x="2007488" y="328821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(1, 3)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3113A-E88C-5941-8586-BE4FE477C53B}"/>
              </a:ext>
            </a:extLst>
          </p:cNvPr>
          <p:cNvSpPr/>
          <p:nvPr/>
        </p:nvSpPr>
        <p:spPr>
          <a:xfrm>
            <a:off x="2929470" y="1456326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(2, 5)</a:t>
            </a:r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C35FA9-1B05-FE40-A87A-686431AC08B7}"/>
              </a:ext>
            </a:extLst>
          </p:cNvPr>
          <p:cNvSpPr/>
          <p:nvPr/>
        </p:nvSpPr>
        <p:spPr>
          <a:xfrm>
            <a:off x="3955730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(2, 4)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6A64CF-AAAB-D94D-898B-4CFBCAB2ED47}"/>
              </a:ext>
            </a:extLst>
          </p:cNvPr>
          <p:cNvSpPr/>
          <p:nvPr/>
        </p:nvSpPr>
        <p:spPr>
          <a:xfrm>
            <a:off x="4040403" y="416922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(2, 2)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E526E7-09DD-4441-B952-DC387F7878F8}"/>
              </a:ext>
            </a:extLst>
          </p:cNvPr>
          <p:cNvSpPr/>
          <p:nvPr/>
        </p:nvSpPr>
        <p:spPr>
          <a:xfrm>
            <a:off x="5813785" y="2685204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(4, 4)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9799F1-D4F7-0740-A082-2D1C0034FDE2}"/>
              </a:ext>
            </a:extLst>
          </p:cNvPr>
          <p:cNvSpPr/>
          <p:nvPr/>
        </p:nvSpPr>
        <p:spPr>
          <a:xfrm>
            <a:off x="6820773" y="53321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(5, 6)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E896F17-F699-7A4C-BB79-FB5ACEB2AC8F}"/>
              </a:ext>
            </a:extLst>
          </p:cNvPr>
          <p:cNvSpPr/>
          <p:nvPr/>
        </p:nvSpPr>
        <p:spPr>
          <a:xfrm>
            <a:off x="7746813" y="1468503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(6, 5)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A81EB0-98E4-EB41-AA4B-B043067977EE}"/>
              </a:ext>
            </a:extLst>
          </p:cNvPr>
          <p:cNvSpPr/>
          <p:nvPr/>
        </p:nvSpPr>
        <p:spPr>
          <a:xfrm>
            <a:off x="4791962" y="522258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Optima" panose="02000503060000020004" pitchFamily="2" charset="0"/>
              </a:rPr>
              <a:t>(4, 6)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108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428703F-45CD-5248-9EC9-989A49B31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671762"/>
              </p:ext>
            </p:extLst>
          </p:nvPr>
        </p:nvGraphicFramePr>
        <p:xfrm>
          <a:off x="2032000" y="719665"/>
          <a:ext cx="54864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4165889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9575982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69697205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8398429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538339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5930104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603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65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82430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79582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3868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15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2884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FAC340-942A-8B4C-AD99-A0A7AE54A1F8}"/>
              </a:ext>
            </a:extLst>
          </p:cNvPr>
          <p:cNvSpPr>
            <a:spLocks/>
          </p:cNvSpPr>
          <p:nvPr/>
        </p:nvSpPr>
        <p:spPr>
          <a:xfrm>
            <a:off x="3366654" y="1475508"/>
            <a:ext cx="2743200" cy="274320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7825D4-A59E-6946-89DB-D232F7230739}"/>
              </a:ext>
            </a:extLst>
          </p:cNvPr>
          <p:cNvSpPr>
            <a:spLocks noChangeAspect="1"/>
          </p:cNvSpPr>
          <p:nvPr/>
        </p:nvSpPr>
        <p:spPr>
          <a:xfrm>
            <a:off x="3366654" y="1475508"/>
            <a:ext cx="2743200" cy="2743200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9AE1C7-371D-F849-A3C6-B4A5AD0A9598}"/>
              </a:ext>
            </a:extLst>
          </p:cNvPr>
          <p:cNvSpPr>
            <a:spLocks noChangeAspect="1"/>
          </p:cNvSpPr>
          <p:nvPr/>
        </p:nvSpPr>
        <p:spPr>
          <a:xfrm>
            <a:off x="4601094" y="13383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065229-4BD3-0243-99D3-B5EE03C12B9D}"/>
              </a:ext>
            </a:extLst>
          </p:cNvPr>
          <p:cNvSpPr>
            <a:spLocks noChangeAspect="1"/>
          </p:cNvSpPr>
          <p:nvPr/>
        </p:nvSpPr>
        <p:spPr>
          <a:xfrm>
            <a:off x="5958840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9BBD2-0D28-BB46-B4AB-41F5981E63F0}"/>
              </a:ext>
            </a:extLst>
          </p:cNvPr>
          <p:cNvSpPr>
            <a:spLocks noChangeAspect="1"/>
          </p:cNvSpPr>
          <p:nvPr/>
        </p:nvSpPr>
        <p:spPr>
          <a:xfrm>
            <a:off x="4601094" y="40815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78E064-BA44-164D-B4A3-4DB89809CED5}"/>
              </a:ext>
            </a:extLst>
          </p:cNvPr>
          <p:cNvSpPr>
            <a:spLocks noChangeAspect="1"/>
          </p:cNvSpPr>
          <p:nvPr/>
        </p:nvSpPr>
        <p:spPr>
          <a:xfrm>
            <a:off x="3229494" y="2709948"/>
            <a:ext cx="274320" cy="27432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Optima" panose="02000503060000020004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0233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4">
            <a:extLst>
              <a:ext uri="{FF2B5EF4-FFF2-40B4-BE49-F238E27FC236}">
                <a16:creationId xmlns:a16="http://schemas.microsoft.com/office/drawing/2014/main" id="{F27F53A2-2D56-C947-9C09-1CE3075357DF}"/>
              </a:ext>
            </a:extLst>
          </p:cNvPr>
          <p:cNvSpPr>
            <a:spLocks noChangeAspect="1"/>
          </p:cNvSpPr>
          <p:nvPr/>
        </p:nvSpPr>
        <p:spPr bwMode="auto">
          <a:xfrm>
            <a:off x="4766553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X</a:t>
            </a:r>
          </a:p>
        </p:txBody>
      </p:sp>
      <p:cxnSp>
        <p:nvCxnSpPr>
          <p:cNvPr id="6" name="Straight Arrow Connector 30">
            <a:extLst>
              <a:ext uri="{FF2B5EF4-FFF2-40B4-BE49-F238E27FC236}">
                <a16:creationId xmlns:a16="http://schemas.microsoft.com/office/drawing/2014/main" id="{D3290F87-73A4-C94B-8744-7F452F563DF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42663" y="2117919"/>
            <a:ext cx="766252" cy="0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7" name="Oval 14">
            <a:extLst>
              <a:ext uri="{FF2B5EF4-FFF2-40B4-BE49-F238E27FC236}">
                <a16:creationId xmlns:a16="http://schemas.microsoft.com/office/drawing/2014/main" id="{D0B49ADD-7CE0-B542-B825-66EAC3B5001F}"/>
              </a:ext>
            </a:extLst>
          </p:cNvPr>
          <p:cNvSpPr>
            <a:spLocks noChangeAspect="1"/>
          </p:cNvSpPr>
          <p:nvPr/>
        </p:nvSpPr>
        <p:spPr bwMode="auto">
          <a:xfrm>
            <a:off x="6125088" y="1935039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Y</a:t>
            </a:r>
          </a:p>
        </p:txBody>
      </p:sp>
      <p:sp>
        <p:nvSpPr>
          <p:cNvPr id="8" name="Oval 14">
            <a:extLst>
              <a:ext uri="{FF2B5EF4-FFF2-40B4-BE49-F238E27FC236}">
                <a16:creationId xmlns:a16="http://schemas.microsoft.com/office/drawing/2014/main" id="{40413EC1-B377-C641-B971-C2A50693EDEC}"/>
              </a:ext>
            </a:extLst>
          </p:cNvPr>
          <p:cNvSpPr>
            <a:spLocks noChangeAspect="1"/>
          </p:cNvSpPr>
          <p:nvPr/>
        </p:nvSpPr>
        <p:spPr bwMode="auto">
          <a:xfrm>
            <a:off x="5430542" y="3033651"/>
            <a:ext cx="365764" cy="365760"/>
          </a:xfrm>
          <a:prstGeom prst="ellipse">
            <a:avLst/>
          </a:prstGeom>
          <a:solidFill>
            <a:srgbClr val="D9D9D9"/>
          </a:solidFill>
          <a:ln w="19050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altLang="en-US" i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Z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83851E-C1A3-2542-B433-2ED501265F1F}"/>
              </a:ext>
            </a:extLst>
          </p:cNvPr>
          <p:cNvSpPr txBox="1"/>
          <p:nvPr/>
        </p:nvSpPr>
        <p:spPr>
          <a:xfrm>
            <a:off x="5425692" y="1682434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cxnSp>
        <p:nvCxnSpPr>
          <p:cNvPr id="11" name="Straight Arrow Connector 30">
            <a:extLst>
              <a:ext uri="{FF2B5EF4-FFF2-40B4-BE49-F238E27FC236}">
                <a16:creationId xmlns:a16="http://schemas.microsoft.com/office/drawing/2014/main" id="{8FDAD1F3-25A4-CB47-AD7B-972FFECEEB3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051100" y="23611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cxnSp>
        <p:nvCxnSpPr>
          <p:cNvPr id="15" name="Straight Arrow Connector 30">
            <a:extLst>
              <a:ext uri="{FF2B5EF4-FFF2-40B4-BE49-F238E27FC236}">
                <a16:creationId xmlns:a16="http://schemas.microsoft.com/office/drawing/2014/main" id="{724F1B7A-A9B3-AD42-9669-D55F5B6844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8775" y="2378432"/>
            <a:ext cx="383126" cy="610966"/>
          </a:xfrm>
          <a:prstGeom prst="straightConnector1">
            <a:avLst/>
          </a:prstGeom>
          <a:noFill/>
          <a:ln w="28575" cmpd="sng">
            <a:solidFill>
              <a:schemeClr val="tx1">
                <a:lumMod val="75000"/>
                <a:lumOff val="25000"/>
              </a:schemeClr>
            </a:solidFill>
            <a:round/>
            <a:headEnd/>
            <a:tailEnd type="arrow" w="sm" len="sm"/>
          </a:ln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A21052E-D837-8344-A1BD-33601AAA05EF}"/>
              </a:ext>
            </a:extLst>
          </p:cNvPr>
          <p:cNvSpPr txBox="1"/>
          <p:nvPr/>
        </p:nvSpPr>
        <p:spPr>
          <a:xfrm>
            <a:off x="5910338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F3DD9-AA3D-114A-A889-3FB8DCA475D2}"/>
              </a:ext>
            </a:extLst>
          </p:cNvPr>
          <p:cNvSpPr txBox="1"/>
          <p:nvPr/>
        </p:nvSpPr>
        <p:spPr>
          <a:xfrm>
            <a:off x="4872049" y="2499911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tima" panose="02000503060000020004" pitchFamily="2" charset="0"/>
              </a:rPr>
              <a:t>−</a:t>
            </a:r>
          </a:p>
        </p:txBody>
      </p:sp>
    </p:spTree>
    <p:extLst>
      <p:ext uri="{BB962C8B-B14F-4D97-AF65-F5344CB8AC3E}">
        <p14:creationId xmlns:p14="http://schemas.microsoft.com/office/powerpoint/2010/main" val="1676049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EAE5626-D2D1-434A-BD7E-941F8F609E97}"/>
              </a:ext>
            </a:extLst>
          </p:cNvPr>
          <p:cNvSpPr>
            <a:spLocks noChangeAspect="1"/>
          </p:cNvSpPr>
          <p:nvPr/>
        </p:nvSpPr>
        <p:spPr>
          <a:xfrm>
            <a:off x="4950328" y="1488567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2A9368-8134-544F-A8F1-F67645F393D4}"/>
              </a:ext>
            </a:extLst>
          </p:cNvPr>
          <p:cNvSpPr>
            <a:spLocks noChangeAspect="1"/>
          </p:cNvSpPr>
          <p:nvPr/>
        </p:nvSpPr>
        <p:spPr>
          <a:xfrm>
            <a:off x="6808169" y="1908385"/>
            <a:ext cx="365760" cy="3657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C761A1-5EE0-C44D-80D8-FFCBE044E36E}"/>
              </a:ext>
            </a:extLst>
          </p:cNvPr>
          <p:cNvSpPr>
            <a:spLocks noChangeAspect="1"/>
          </p:cNvSpPr>
          <p:nvPr/>
        </p:nvSpPr>
        <p:spPr>
          <a:xfrm>
            <a:off x="6096000" y="2589364"/>
            <a:ext cx="365760" cy="365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EE4BC3-E130-1042-A475-6B0A25D22860}"/>
              </a:ext>
            </a:extLst>
          </p:cNvPr>
          <p:cNvSpPr>
            <a:spLocks noChangeAspect="1"/>
          </p:cNvSpPr>
          <p:nvPr/>
        </p:nvSpPr>
        <p:spPr>
          <a:xfrm>
            <a:off x="7749798" y="2589364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643C16-EDE8-4E45-AD70-4C99414BC388}"/>
              </a:ext>
            </a:extLst>
          </p:cNvPr>
          <p:cNvSpPr>
            <a:spLocks noChangeAspect="1"/>
          </p:cNvSpPr>
          <p:nvPr/>
        </p:nvSpPr>
        <p:spPr>
          <a:xfrm>
            <a:off x="6625289" y="4218096"/>
            <a:ext cx="365760" cy="36576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D43C28C-3D29-D845-A6F1-C3DA568F5A79}"/>
              </a:ext>
            </a:extLst>
          </p:cNvPr>
          <p:cNvSpPr>
            <a:spLocks noChangeAspect="1"/>
          </p:cNvSpPr>
          <p:nvPr/>
        </p:nvSpPr>
        <p:spPr>
          <a:xfrm>
            <a:off x="9037836" y="2955124"/>
            <a:ext cx="365760" cy="3657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90C24AE-4C90-7049-9282-D56C7ED71857}"/>
              </a:ext>
            </a:extLst>
          </p:cNvPr>
          <p:cNvSpPr>
            <a:spLocks noChangeAspect="1"/>
          </p:cNvSpPr>
          <p:nvPr/>
        </p:nvSpPr>
        <p:spPr>
          <a:xfrm>
            <a:off x="4102421" y="4540217"/>
            <a:ext cx="365760" cy="3657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F8075DD-7ACB-FA41-9A61-D2E7844D8F76}"/>
              </a:ext>
            </a:extLst>
          </p:cNvPr>
          <p:cNvSpPr>
            <a:spLocks noChangeAspect="1"/>
          </p:cNvSpPr>
          <p:nvPr/>
        </p:nvSpPr>
        <p:spPr>
          <a:xfrm>
            <a:off x="2695652" y="2406484"/>
            <a:ext cx="365760" cy="36576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B040DB-11C5-ED41-A0B5-C518507526A1}"/>
              </a:ext>
            </a:extLst>
          </p:cNvPr>
          <p:cNvSpPr>
            <a:spLocks noChangeAspect="1"/>
          </p:cNvSpPr>
          <p:nvPr/>
        </p:nvSpPr>
        <p:spPr>
          <a:xfrm>
            <a:off x="4169602" y="661764"/>
            <a:ext cx="4218555" cy="4218555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19813CA-8736-B440-AEFD-BA9C13A8823E}"/>
              </a:ext>
            </a:extLst>
          </p:cNvPr>
          <p:cNvSpPr>
            <a:spLocks noChangeAspect="1"/>
          </p:cNvSpPr>
          <p:nvPr/>
        </p:nvSpPr>
        <p:spPr>
          <a:xfrm>
            <a:off x="5071718" y="1568300"/>
            <a:ext cx="2405481" cy="2405481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79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316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5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412424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74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23899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282155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29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805550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8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991F809-7408-BF46-846B-D45336779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511647"/>
              </p:ext>
            </p:extLst>
          </p:nvPr>
        </p:nvGraphicFramePr>
        <p:xfrm>
          <a:off x="2032000" y="719666"/>
          <a:ext cx="3657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644873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9450636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9724044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2741712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580668807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8755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47594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1,1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89236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223956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>
                            <a:lumMod val="75000"/>
                            <a:lumOff val="25000"/>
                          </a:srgbClr>
                        </a:solidFill>
                        <a:effectLst/>
                        <a:uLnTx/>
                        <a:uFillTx/>
                        <a:latin typeface="Optima" panose="02000503060000020004" pitchFamily="2" charset="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>
                              <a:lumMod val="75000"/>
                              <a:lumOff val="25000"/>
                            </a:srgbClr>
                          </a:solidFill>
                          <a:effectLst/>
                          <a:uLnTx/>
                          <a:uFillTx/>
                          <a:latin typeface="Optima" panose="02000503060000020004" pitchFamily="2" charset="0"/>
                          <a:ea typeface="+mn-ea"/>
                          <a:cs typeface="+mn-cs"/>
                        </a:rPr>
                        <a:t>0, 0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107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57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10219</TotalTime>
  <Words>979</Words>
  <Application>Microsoft Macintosh PowerPoint</Application>
  <PresentationFormat>Widescreen</PresentationFormat>
  <Paragraphs>505</Paragraphs>
  <Slides>30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pcompeau</dc:creator>
  <cp:lastModifiedBy>pcompeau</cp:lastModifiedBy>
  <cp:revision>145</cp:revision>
  <dcterms:created xsi:type="dcterms:W3CDTF">2018-03-09T06:37:14Z</dcterms:created>
  <dcterms:modified xsi:type="dcterms:W3CDTF">2021-11-10T05:14:11Z</dcterms:modified>
</cp:coreProperties>
</file>