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47" r:id="rId2"/>
    <p:sldId id="2648" r:id="rId3"/>
    <p:sldId id="2649" r:id="rId4"/>
    <p:sldId id="2650" r:id="rId5"/>
    <p:sldId id="2651" r:id="rId6"/>
    <p:sldId id="2652" r:id="rId7"/>
    <p:sldId id="2670" r:id="rId8"/>
    <p:sldId id="2644" r:id="rId9"/>
    <p:sldId id="2645" r:id="rId10"/>
    <p:sldId id="2646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  <p:sldId id="2672" r:id="rId32"/>
    <p:sldId id="2673" r:id="rId33"/>
    <p:sldId id="2674" r:id="rId34"/>
    <p:sldId id="2675" r:id="rId35"/>
    <p:sldId id="2677" r:id="rId36"/>
    <p:sldId id="2676" r:id="rId37"/>
    <p:sldId id="2678" r:id="rId38"/>
    <p:sldId id="2679" r:id="rId39"/>
    <p:sldId id="2680" r:id="rId40"/>
    <p:sldId id="2681" r:id="rId41"/>
    <p:sldId id="2682" r:id="rId42"/>
    <p:sldId id="2683" r:id="rId43"/>
    <p:sldId id="2684" r:id="rId44"/>
    <p:sldId id="26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/>
    <p:restoredTop sz="94753"/>
  </p:normalViewPr>
  <p:slideViewPr>
    <p:cSldViewPr snapToGrid="0" snapToObjects="1">
      <p:cViewPr varScale="1">
        <p:scale>
          <a:sx n="108" d="100"/>
          <a:sy n="108" d="100"/>
        </p:scale>
        <p:origin x="2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/>
              <a:t>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three_similar_shapes_unaligned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8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9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inscribed_circle_and_sphere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8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residuals_y_coordinates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7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residuals_x_coordinates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6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residuals</a:t>
            </a:r>
            <a:r>
              <a:rPr lang="en-US"/>
              <a:t>_projections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0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medical_test_confusion_matrix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2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medical_test_confusion_matrix_hypothetical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21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37502" y="1490494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30964" y="617246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6F3973-2D11-1948-A8CC-1A1450B5A0DD}"/>
              </a:ext>
            </a:extLst>
          </p:cNvPr>
          <p:cNvGrpSpPr/>
          <p:nvPr/>
        </p:nvGrpSpPr>
        <p:grpSpPr>
          <a:xfrm rot="16025038" flipH="1">
            <a:off x="971969" y="2598911"/>
            <a:ext cx="2949975" cy="2616439"/>
            <a:chOff x="5840718" y="1157467"/>
            <a:chExt cx="2949975" cy="261643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86E282-A524-6D4C-8D64-C669AE1730A0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FBE3E3-4DD7-E149-BCD4-C4D44004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ACBB0D-EE96-9D41-AF0E-695C8CC1D8B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3AD798-6958-B145-ACB8-6D8C3C0F0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CB17F6-D1EA-F44F-8722-7592C272EA95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68D789-4AE3-FF48-81D8-68277590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B2A881-1715-7D45-99BE-A6C24CF4B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DFE441-BD69-904D-B2FB-7ECD3A1A0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4D33E0-F102-4A47-851A-20A6642F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CB1150-3D6E-4C44-9351-191BF97BC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2222-4259-2C4B-8438-ADB60362C743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0222A2-6286-8B49-9C23-230F7B0598F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1C55FE-21C1-BD4D-905B-E32609FEB725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B1DF2-33A1-264D-A250-EDB7A5D6F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11780231" flipH="1">
            <a:off x="4723180" y="2588076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17935432" flipH="1">
            <a:off x="8649656" y="2691393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453FE2-4A3A-7543-8D4A-4648B92F4F06}"/>
              </a:ext>
            </a:extLst>
          </p:cNvPr>
          <p:cNvCxnSpPr>
            <a:cxnSpLocks/>
          </p:cNvCxnSpPr>
          <p:nvPr/>
        </p:nvCxnSpPr>
        <p:spPr>
          <a:xfrm flipH="1">
            <a:off x="2026786" y="2530694"/>
            <a:ext cx="993926" cy="26854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DAC8D55-7DFC-AC47-9559-2096FA7A15E9}"/>
              </a:ext>
            </a:extLst>
          </p:cNvPr>
          <p:cNvCxnSpPr>
            <a:cxnSpLocks/>
          </p:cNvCxnSpPr>
          <p:nvPr/>
        </p:nvCxnSpPr>
        <p:spPr>
          <a:xfrm>
            <a:off x="5100104" y="2877826"/>
            <a:ext cx="2132362" cy="19405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D11A38-3FBC-C44A-970B-D97DCACAB990}"/>
              </a:ext>
            </a:extLst>
          </p:cNvPr>
          <p:cNvCxnSpPr>
            <a:cxnSpLocks/>
          </p:cNvCxnSpPr>
          <p:nvPr/>
        </p:nvCxnSpPr>
        <p:spPr>
          <a:xfrm rot="16544739">
            <a:off x="9092238" y="2957567"/>
            <a:ext cx="1978199" cy="19535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76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EDFF2-F378-0C47-A686-AE6056F7C678}"/>
              </a:ext>
            </a:extLst>
          </p:cNvPr>
          <p:cNvGrpSpPr/>
          <p:nvPr/>
        </p:nvGrpSpPr>
        <p:grpSpPr>
          <a:xfrm rot="4209142">
            <a:off x="3366930" y="2284998"/>
            <a:ext cx="2616439" cy="2949975"/>
            <a:chOff x="1138737" y="2432143"/>
            <a:chExt cx="2616439" cy="29499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F3973-2D11-1948-A8CC-1A1450B5A0DD}"/>
                </a:ext>
              </a:extLst>
            </p:cNvPr>
            <p:cNvGrpSpPr/>
            <p:nvPr/>
          </p:nvGrpSpPr>
          <p:grpSpPr>
            <a:xfrm rot="16025038" flipH="1">
              <a:off x="971969" y="2598911"/>
              <a:ext cx="2949975" cy="2616439"/>
              <a:chOff x="5840718" y="1157467"/>
              <a:chExt cx="2949975" cy="261643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6E282-A524-6D4C-8D64-C669AE1730A0}"/>
                  </a:ext>
                </a:extLst>
              </p:cNvPr>
              <p:cNvCxnSpPr/>
              <p:nvPr/>
            </p:nvCxnSpPr>
            <p:spPr>
              <a:xfrm>
                <a:off x="6944810" y="1157468"/>
                <a:ext cx="740780" cy="61877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FBE3E3-4DD7-E149-BCD4-C4D440049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590" y="1776242"/>
                <a:ext cx="83337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ACBB0D-EE96-9D41-AF0E-695C8CC1D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967" y="1765226"/>
                <a:ext cx="266218" cy="68916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73AD798-6958-B145-ACB8-6D8C3C0F0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8419" y="2448884"/>
                <a:ext cx="972274" cy="81022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CB17F6-D1EA-F44F-8722-7592C272E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419" y="3243115"/>
                <a:ext cx="150471" cy="30673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68D789-4AE3-FF48-81D8-682775909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7051" y="3539357"/>
                <a:ext cx="1475772" cy="2345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B2A881-1715-7D45-99BE-A6C24CF4B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0984" y="3396480"/>
                <a:ext cx="544394" cy="377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DFE441-BD69-904D-B2FB-7ECD3A1A0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554" y="3396480"/>
                <a:ext cx="732824" cy="18250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4D33E0-F102-4A47-851A-20A6642FD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0718" y="2974554"/>
                <a:ext cx="451836" cy="604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FCB1150-3D6E-4C44-9351-191BF97BC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625" y="2368627"/>
                <a:ext cx="756987" cy="61694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F6C2222-4259-2C4B-8438-ADB60362C743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>
                <a:off x="6228349" y="2022059"/>
                <a:ext cx="342476" cy="39313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0222A2-6286-8B49-9C23-230F7B0598F6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5924463" y="1739258"/>
                <a:ext cx="602467" cy="6097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1C55FE-21C1-BD4D-905B-E32609FEB725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6432343" y="1182703"/>
                <a:ext cx="83697" cy="48369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0B1DF2-33A1-264D-A250-EDB7A5D6F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3847" y="1157467"/>
                <a:ext cx="241979" cy="21795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453FE2-4A3A-7543-8D4A-4648B92F4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786" y="2530694"/>
              <a:ext cx="993926" cy="268541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20006813" flipH="1">
            <a:off x="3198524" y="2481399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20289339" flipH="1">
            <a:off x="3274141" y="2544248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99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D3B013-9199-3743-A386-0A345FECC244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2571C-E80F-BE47-B033-84197F9F97AB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7972DB-9B23-6348-AC96-021CEC459E88}"/>
              </a:ext>
            </a:extLst>
          </p:cNvPr>
          <p:cNvGrpSpPr>
            <a:grpSpLocks noChangeAspect="1"/>
          </p:cNvGrpSpPr>
          <p:nvPr/>
        </p:nvGrpSpPr>
        <p:grpSpPr>
          <a:xfrm>
            <a:off x="2469931" y="1418896"/>
            <a:ext cx="3657600" cy="3657600"/>
            <a:chOff x="1345324" y="2154620"/>
            <a:chExt cx="2743200" cy="274320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39D051-D97C-754B-B8C6-F71A5B59BC14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C75D1F-3020-9945-8416-2B244CE95D7D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4483F1C-B5F1-604E-AF0A-9E29E299AEA3}"/>
              </a:ext>
            </a:extLst>
          </p:cNvPr>
          <p:cNvSpPr>
            <a:spLocks noChangeAspect="1"/>
          </p:cNvSpPr>
          <p:nvPr/>
        </p:nvSpPr>
        <p:spPr>
          <a:xfrm>
            <a:off x="2906110" y="1807779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402FB-43E1-9748-BFE7-2E50A8D0141B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64B7A4-32CD-224F-967B-C9BE8DBE5CFE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F5CED-DCAE-7448-A4EC-C10BF8E639F6}"/>
              </a:ext>
            </a:extLst>
          </p:cNvPr>
          <p:cNvGrpSpPr>
            <a:grpSpLocks noChangeAspect="1"/>
          </p:cNvGrpSpPr>
          <p:nvPr/>
        </p:nvGrpSpPr>
        <p:grpSpPr>
          <a:xfrm>
            <a:off x="7041932" y="2406870"/>
            <a:ext cx="3657600" cy="3657600"/>
            <a:chOff x="1345324" y="2154620"/>
            <a:chExt cx="2743200" cy="2743200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0CA7AB0-B580-1B44-8F85-00E1D9610D15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22F1A47-AF6F-F14E-A5FE-D128E68F38B4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38E6729-72BD-8A40-9F8D-AC78558C8DEF}"/>
              </a:ext>
            </a:extLst>
          </p:cNvPr>
          <p:cNvSpPr>
            <a:spLocks noChangeAspect="1"/>
          </p:cNvSpPr>
          <p:nvPr/>
        </p:nvSpPr>
        <p:spPr>
          <a:xfrm>
            <a:off x="7478111" y="2795753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60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/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0885"/>
              </p:ext>
            </p:extLst>
          </p:nvPr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48D8B-DA9F-3241-9296-C86716D2B22F}"/>
              </a:ext>
            </a:extLst>
          </p:cNvPr>
          <p:cNvCxnSpPr/>
          <p:nvPr/>
        </p:nvCxnSpPr>
        <p:spPr>
          <a:xfrm flipV="1">
            <a:off x="4965539" y="1967696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V="1">
            <a:off x="3441538" y="3592011"/>
            <a:ext cx="0" cy="7157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5905FD-8A62-1D4F-BAE5-39652E04C5EA}"/>
              </a:ext>
            </a:extLst>
          </p:cNvPr>
          <p:cNvCxnSpPr>
            <a:cxnSpLocks/>
          </p:cNvCxnSpPr>
          <p:nvPr/>
        </p:nvCxnSpPr>
        <p:spPr>
          <a:xfrm flipV="1">
            <a:off x="4061288" y="2283589"/>
            <a:ext cx="0" cy="1474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0B6E2-A43E-FF4B-BF32-DBE557CF0DAD}"/>
              </a:ext>
            </a:extLst>
          </p:cNvPr>
          <p:cNvCxnSpPr>
            <a:cxnSpLocks/>
          </p:cNvCxnSpPr>
          <p:nvPr/>
        </p:nvCxnSpPr>
        <p:spPr>
          <a:xfrm flipV="1">
            <a:off x="4516054" y="3510988"/>
            <a:ext cx="0" cy="111117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D4C2E-8E7D-C440-83BB-5290B295050F}"/>
              </a:ext>
            </a:extLst>
          </p:cNvPr>
          <p:cNvCxnSpPr>
            <a:cxnSpLocks/>
          </p:cNvCxnSpPr>
          <p:nvPr/>
        </p:nvCxnSpPr>
        <p:spPr>
          <a:xfrm flipV="1">
            <a:off x="5081284" y="2397889"/>
            <a:ext cx="0" cy="6231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E9CE7A-4B63-BD42-8583-C897875F1572}"/>
              </a:ext>
            </a:extLst>
          </p:cNvPr>
          <p:cNvCxnSpPr>
            <a:cxnSpLocks/>
          </p:cNvCxnSpPr>
          <p:nvPr/>
        </p:nvCxnSpPr>
        <p:spPr>
          <a:xfrm flipV="1">
            <a:off x="5306595" y="2887851"/>
            <a:ext cx="0" cy="70124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ADF85-AF36-0D4C-B1F3-75466A6BF07F}"/>
              </a:ext>
            </a:extLst>
          </p:cNvPr>
          <p:cNvCxnSpPr>
            <a:cxnSpLocks/>
          </p:cNvCxnSpPr>
          <p:nvPr/>
        </p:nvCxnSpPr>
        <p:spPr>
          <a:xfrm flipV="1">
            <a:off x="6127785" y="2159496"/>
            <a:ext cx="0" cy="10519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D651E-648A-8744-AF4C-CD89CF40469C}"/>
              </a:ext>
            </a:extLst>
          </p:cNvPr>
          <p:cNvCxnSpPr>
            <a:cxnSpLocks/>
          </p:cNvCxnSpPr>
          <p:nvPr/>
        </p:nvCxnSpPr>
        <p:spPr>
          <a:xfrm flipV="1">
            <a:off x="6259972" y="1525150"/>
            <a:ext cx="0" cy="48653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6A24F1-CA13-7F4E-AB8E-74517484D58A}"/>
              </a:ext>
            </a:extLst>
          </p:cNvPr>
          <p:cNvCxnSpPr>
            <a:cxnSpLocks/>
          </p:cNvCxnSpPr>
          <p:nvPr/>
        </p:nvCxnSpPr>
        <p:spPr>
          <a:xfrm flipV="1">
            <a:off x="7164728" y="1354279"/>
            <a:ext cx="0" cy="4141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7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17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6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9AA24E5-CEE8-E847-AB0B-654A4326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3186"/>
              </p:ext>
            </p:extLst>
          </p:nvPr>
        </p:nvGraphicFramePr>
        <p:xfrm>
          <a:off x="3062810" y="2251722"/>
          <a:ext cx="4876800" cy="27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215969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7944458"/>
                    </a:ext>
                  </a:extLst>
                </a:gridCol>
              </a:tblGrid>
              <a:tr h="1350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True Positive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False Negative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06525"/>
                  </a:ext>
                </a:extLst>
              </a:tr>
              <a:tr h="1350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False Positive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True Negative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078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A04656-1410-7D4C-87AB-0D05E47FB360}"/>
              </a:ext>
            </a:extLst>
          </p:cNvPr>
          <p:cNvSpPr/>
          <p:nvPr/>
        </p:nvSpPr>
        <p:spPr>
          <a:xfrm>
            <a:off x="228600" y="3155675"/>
            <a:ext cx="1685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Actual</a:t>
            </a:r>
            <a:b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7031B-8001-D04A-9BB7-CEA156516D4F}"/>
              </a:ext>
            </a:extLst>
          </p:cNvPr>
          <p:cNvSpPr/>
          <p:nvPr/>
        </p:nvSpPr>
        <p:spPr>
          <a:xfrm>
            <a:off x="1706625" y="2755565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endParaRPr lang="en-US" sz="20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78424-DA80-6248-B255-619EF42CF778}"/>
              </a:ext>
            </a:extLst>
          </p:cNvPr>
          <p:cNvSpPr/>
          <p:nvPr/>
        </p:nvSpPr>
        <p:spPr>
          <a:xfrm>
            <a:off x="1578384" y="409067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  <a:endParaRPr lang="en-US" sz="20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8923E-061F-FC4A-8AF7-800BA6C2CA59}"/>
              </a:ext>
            </a:extLst>
          </p:cNvPr>
          <p:cNvSpPr/>
          <p:nvPr/>
        </p:nvSpPr>
        <p:spPr>
          <a:xfrm>
            <a:off x="3884031" y="1829520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endParaRPr lang="en-US" sz="20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7F50-59E8-E845-A251-6301BF6FB5F5}"/>
              </a:ext>
            </a:extLst>
          </p:cNvPr>
          <p:cNvSpPr/>
          <p:nvPr/>
        </p:nvSpPr>
        <p:spPr>
          <a:xfrm>
            <a:off x="6172200" y="1829520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  <a:endParaRPr lang="en-U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C2BD7-0F86-B046-BACC-08510F98881D}"/>
              </a:ext>
            </a:extLst>
          </p:cNvPr>
          <p:cNvSpPr/>
          <p:nvPr/>
        </p:nvSpPr>
        <p:spPr>
          <a:xfrm>
            <a:off x="3884031" y="1290637"/>
            <a:ext cx="3052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condition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8529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9AA24E5-CEE8-E847-AB0B-654A4326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27920"/>
              </p:ext>
            </p:extLst>
          </p:nvPr>
        </p:nvGraphicFramePr>
        <p:xfrm>
          <a:off x="3062810" y="2251722"/>
          <a:ext cx="4876800" cy="27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215969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7944458"/>
                    </a:ext>
                  </a:extLst>
                </a:gridCol>
              </a:tblGrid>
              <a:tr h="1350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1,000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500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06525"/>
                  </a:ext>
                </a:extLst>
              </a:tr>
              <a:tr h="135076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2,000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Optima" panose="02000503060000020004" pitchFamily="2" charset="0"/>
                        </a:rPr>
                        <a:t>198,000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078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3A04656-1410-7D4C-87AB-0D05E47FB360}"/>
              </a:ext>
            </a:extLst>
          </p:cNvPr>
          <p:cNvSpPr/>
          <p:nvPr/>
        </p:nvSpPr>
        <p:spPr>
          <a:xfrm>
            <a:off x="228600" y="3155675"/>
            <a:ext cx="168507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Actual</a:t>
            </a:r>
            <a:b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condition</a:t>
            </a: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7031B-8001-D04A-9BB7-CEA156516D4F}"/>
              </a:ext>
            </a:extLst>
          </p:cNvPr>
          <p:cNvSpPr/>
          <p:nvPr/>
        </p:nvSpPr>
        <p:spPr>
          <a:xfrm>
            <a:off x="1706625" y="2755565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endParaRPr lang="en-US" sz="20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E78424-DA80-6248-B255-619EF42CF778}"/>
              </a:ext>
            </a:extLst>
          </p:cNvPr>
          <p:cNvSpPr/>
          <p:nvPr/>
        </p:nvSpPr>
        <p:spPr>
          <a:xfrm>
            <a:off x="1578384" y="4090672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  <a:endParaRPr lang="en-US" sz="20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8923E-061F-FC4A-8AF7-800BA6C2CA59}"/>
              </a:ext>
            </a:extLst>
          </p:cNvPr>
          <p:cNvSpPr/>
          <p:nvPr/>
        </p:nvSpPr>
        <p:spPr>
          <a:xfrm>
            <a:off x="3884031" y="1829520"/>
            <a:ext cx="10374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  <a:endParaRPr lang="en-US" sz="20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7F50-59E8-E845-A251-6301BF6FB5F5}"/>
              </a:ext>
            </a:extLst>
          </p:cNvPr>
          <p:cNvSpPr/>
          <p:nvPr/>
        </p:nvSpPr>
        <p:spPr>
          <a:xfrm>
            <a:off x="6172200" y="1829520"/>
            <a:ext cx="1165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i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  <a:endParaRPr lang="en-U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C2BD7-0F86-B046-BACC-08510F98881D}"/>
              </a:ext>
            </a:extLst>
          </p:cNvPr>
          <p:cNvSpPr/>
          <p:nvPr/>
        </p:nvSpPr>
        <p:spPr>
          <a:xfrm>
            <a:off x="3884031" y="1290637"/>
            <a:ext cx="3052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kern="0" dirty="0">
                <a:solidFill>
                  <a:prstClr val="black"/>
                </a:solidFill>
                <a:latin typeface="Optima" panose="0200050306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Test condition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222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12516</TotalTime>
  <Words>1125</Words>
  <Application>Microsoft Macintosh PowerPoint</Application>
  <PresentationFormat>Widescreen</PresentationFormat>
  <Paragraphs>555</Paragraphs>
  <Slides>44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154</cp:revision>
  <dcterms:created xsi:type="dcterms:W3CDTF">2018-03-09T06:37:14Z</dcterms:created>
  <dcterms:modified xsi:type="dcterms:W3CDTF">2021-12-13T22:40:05Z</dcterms:modified>
</cp:coreProperties>
</file>