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647" r:id="rId2"/>
    <p:sldId id="2648" r:id="rId3"/>
    <p:sldId id="2649" r:id="rId4"/>
    <p:sldId id="2650" r:id="rId5"/>
    <p:sldId id="2651" r:id="rId6"/>
    <p:sldId id="2652" r:id="rId7"/>
    <p:sldId id="2670" r:id="rId8"/>
    <p:sldId id="2644" r:id="rId9"/>
    <p:sldId id="2645" r:id="rId10"/>
    <p:sldId id="2646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  <p:sldId id="2671" r:id="rId31"/>
    <p:sldId id="2672" r:id="rId32"/>
    <p:sldId id="2673" r:id="rId33"/>
    <p:sldId id="2674" r:id="rId34"/>
    <p:sldId id="2675" r:id="rId35"/>
    <p:sldId id="2677" r:id="rId36"/>
    <p:sldId id="2676" r:id="rId37"/>
    <p:sldId id="2678" r:id="rId38"/>
    <p:sldId id="2679" r:id="rId39"/>
    <p:sldId id="2680" r:id="rId40"/>
    <p:sldId id="2681" r:id="rId41"/>
    <p:sldId id="2682" r:id="rId42"/>
    <p:sldId id="268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6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hillipcompeau/Documents/GitHub/MMBioS/Multiscale-Biological-Modeling-Course.github.io/downloads/ir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hillipcompeau/Documents/GitHub/MMBioS/Multiscale-Biological-Modeling-Course.github.io/downloads/ir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  <a:latin typeface="Optima" panose="02000503060000020004" pitchFamily="2" charset="0"/>
              </a:rPr>
              <a:t>Petal length</a:t>
            </a:r>
            <a:r>
              <a:rPr lang="en-US" sz="2400" baseline="0">
                <a:solidFill>
                  <a:schemeClr val="tx1"/>
                </a:solidFill>
                <a:latin typeface="Optima" panose="02000503060000020004" pitchFamily="2" charset="0"/>
              </a:rPr>
              <a:t> and width in Iris flowers</a:t>
            </a:r>
            <a:endParaRPr lang="en-US" sz="2400">
              <a:solidFill>
                <a:schemeClr val="tx1"/>
              </a:solidFill>
              <a:latin typeface="Optima" panose="02000503060000020004" pitchFamily="2" charset="0"/>
            </a:endParaRPr>
          </a:p>
        </c:rich>
      </c:tx>
      <c:layout>
        <c:manualLayout>
          <c:xMode val="edge"/>
          <c:yMode val="edge"/>
          <c:x val="0.26695621646020368"/>
          <c:y val="1.762114537444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1874431301183"/>
          <c:y val="0.11058378715876374"/>
          <c:w val="0.72659267909982594"/>
          <c:h val="0.75968053002185298"/>
        </c:manualLayout>
      </c:layout>
      <c:scatterChart>
        <c:scatterStyle val="lineMarker"/>
        <c:varyColors val="0"/>
        <c:ser>
          <c:idx val="0"/>
          <c:order val="0"/>
          <c:tx>
            <c:v>Iris setosa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iris!$C$2:$C$51</c:f>
              <c:numCache>
                <c:formatCode>General</c:formatCode>
                <c:ptCount val="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</c:numCache>
            </c:numRef>
          </c:xVal>
          <c:yVal>
            <c:numRef>
              <c:f>iris!$D$2:$D$51</c:f>
              <c:numCache>
                <c:formatCode>General</c:formatCode>
                <c:ptCount val="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4-CF4C-B9C0-28830B95B958}"/>
            </c:ext>
          </c:extLst>
        </c:ser>
        <c:ser>
          <c:idx val="1"/>
          <c:order val="1"/>
          <c:tx>
            <c:v>Iris versicolor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iris!$C$52:$C$101</c:f>
              <c:numCache>
                <c:formatCode>General</c:formatCode>
                <c:ptCount val="50"/>
                <c:pt idx="0">
                  <c:v>4.7</c:v>
                </c:pt>
                <c:pt idx="1">
                  <c:v>4.5</c:v>
                </c:pt>
                <c:pt idx="2">
                  <c:v>4.9000000000000004</c:v>
                </c:pt>
                <c:pt idx="3">
                  <c:v>4</c:v>
                </c:pt>
                <c:pt idx="4">
                  <c:v>4.5999999999999996</c:v>
                </c:pt>
                <c:pt idx="5">
                  <c:v>4.5</c:v>
                </c:pt>
                <c:pt idx="6">
                  <c:v>4.7</c:v>
                </c:pt>
                <c:pt idx="7">
                  <c:v>3.3</c:v>
                </c:pt>
                <c:pt idx="8">
                  <c:v>4.5999999999999996</c:v>
                </c:pt>
                <c:pt idx="9">
                  <c:v>3.9</c:v>
                </c:pt>
                <c:pt idx="10">
                  <c:v>3.5</c:v>
                </c:pt>
                <c:pt idx="11">
                  <c:v>4.2</c:v>
                </c:pt>
                <c:pt idx="12">
                  <c:v>4</c:v>
                </c:pt>
                <c:pt idx="13">
                  <c:v>4.7</c:v>
                </c:pt>
                <c:pt idx="14">
                  <c:v>3.6</c:v>
                </c:pt>
                <c:pt idx="15">
                  <c:v>4.4000000000000004</c:v>
                </c:pt>
                <c:pt idx="16">
                  <c:v>4.5</c:v>
                </c:pt>
                <c:pt idx="17">
                  <c:v>4.0999999999999996</c:v>
                </c:pt>
                <c:pt idx="18">
                  <c:v>4.5</c:v>
                </c:pt>
                <c:pt idx="19">
                  <c:v>3.9</c:v>
                </c:pt>
                <c:pt idx="20">
                  <c:v>4.8</c:v>
                </c:pt>
                <c:pt idx="21">
                  <c:v>4</c:v>
                </c:pt>
                <c:pt idx="22">
                  <c:v>4.9000000000000004</c:v>
                </c:pt>
                <c:pt idx="23">
                  <c:v>4.7</c:v>
                </c:pt>
                <c:pt idx="24">
                  <c:v>4.3</c:v>
                </c:pt>
                <c:pt idx="25">
                  <c:v>4.4000000000000004</c:v>
                </c:pt>
                <c:pt idx="26">
                  <c:v>4.8</c:v>
                </c:pt>
                <c:pt idx="27">
                  <c:v>5</c:v>
                </c:pt>
                <c:pt idx="28">
                  <c:v>4.5</c:v>
                </c:pt>
                <c:pt idx="29">
                  <c:v>3.5</c:v>
                </c:pt>
                <c:pt idx="30">
                  <c:v>3.8</c:v>
                </c:pt>
                <c:pt idx="31">
                  <c:v>3.7</c:v>
                </c:pt>
                <c:pt idx="32">
                  <c:v>3.9</c:v>
                </c:pt>
                <c:pt idx="33">
                  <c:v>5.0999999999999996</c:v>
                </c:pt>
                <c:pt idx="34">
                  <c:v>4.5</c:v>
                </c:pt>
                <c:pt idx="35">
                  <c:v>4.5</c:v>
                </c:pt>
                <c:pt idx="36">
                  <c:v>4.7</c:v>
                </c:pt>
                <c:pt idx="37">
                  <c:v>4.4000000000000004</c:v>
                </c:pt>
                <c:pt idx="38">
                  <c:v>4.0999999999999996</c:v>
                </c:pt>
                <c:pt idx="39">
                  <c:v>4</c:v>
                </c:pt>
                <c:pt idx="40">
                  <c:v>4.4000000000000004</c:v>
                </c:pt>
                <c:pt idx="41">
                  <c:v>4.5999999999999996</c:v>
                </c:pt>
                <c:pt idx="42">
                  <c:v>4</c:v>
                </c:pt>
                <c:pt idx="43">
                  <c:v>3.3</c:v>
                </c:pt>
                <c:pt idx="44">
                  <c:v>4.2</c:v>
                </c:pt>
                <c:pt idx="45">
                  <c:v>4.2</c:v>
                </c:pt>
                <c:pt idx="46">
                  <c:v>4.2</c:v>
                </c:pt>
                <c:pt idx="47">
                  <c:v>4.3</c:v>
                </c:pt>
                <c:pt idx="48">
                  <c:v>3</c:v>
                </c:pt>
                <c:pt idx="49">
                  <c:v>4.0999999999999996</c:v>
                </c:pt>
              </c:numCache>
            </c:numRef>
          </c:xVal>
          <c:yVal>
            <c:numRef>
              <c:f>iris!$D$52:$D$101</c:f>
              <c:numCache>
                <c:formatCode>General</c:formatCode>
                <c:ptCount val="50"/>
                <c:pt idx="0">
                  <c:v>1.4</c:v>
                </c:pt>
                <c:pt idx="1">
                  <c:v>1.5</c:v>
                </c:pt>
                <c:pt idx="2">
                  <c:v>1.5</c:v>
                </c:pt>
                <c:pt idx="3">
                  <c:v>1.3</c:v>
                </c:pt>
                <c:pt idx="4">
                  <c:v>1.5</c:v>
                </c:pt>
                <c:pt idx="5">
                  <c:v>1.3</c:v>
                </c:pt>
                <c:pt idx="6">
                  <c:v>1.6</c:v>
                </c:pt>
                <c:pt idx="7">
                  <c:v>1</c:v>
                </c:pt>
                <c:pt idx="8">
                  <c:v>1.3</c:v>
                </c:pt>
                <c:pt idx="9">
                  <c:v>1.4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1.4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</c:v>
                </c:pt>
                <c:pt idx="18">
                  <c:v>1.5</c:v>
                </c:pt>
                <c:pt idx="19">
                  <c:v>1.1000000000000001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1.2</c:v>
                </c:pt>
                <c:pt idx="24">
                  <c:v>1.3</c:v>
                </c:pt>
                <c:pt idx="25">
                  <c:v>1.4</c:v>
                </c:pt>
                <c:pt idx="26">
                  <c:v>1.4</c:v>
                </c:pt>
                <c:pt idx="27">
                  <c:v>1.7</c:v>
                </c:pt>
                <c:pt idx="28">
                  <c:v>1.5</c:v>
                </c:pt>
                <c:pt idx="29">
                  <c:v>1</c:v>
                </c:pt>
                <c:pt idx="30">
                  <c:v>1.1000000000000001</c:v>
                </c:pt>
                <c:pt idx="31">
                  <c:v>1</c:v>
                </c:pt>
                <c:pt idx="32">
                  <c:v>1.2</c:v>
                </c:pt>
                <c:pt idx="33">
                  <c:v>1.6</c:v>
                </c:pt>
                <c:pt idx="34">
                  <c:v>1.5</c:v>
                </c:pt>
                <c:pt idx="35">
                  <c:v>1.6</c:v>
                </c:pt>
                <c:pt idx="36">
                  <c:v>1.5</c:v>
                </c:pt>
                <c:pt idx="37">
                  <c:v>1.3</c:v>
                </c:pt>
                <c:pt idx="38">
                  <c:v>1.3</c:v>
                </c:pt>
                <c:pt idx="39">
                  <c:v>1.3</c:v>
                </c:pt>
                <c:pt idx="40">
                  <c:v>1.2</c:v>
                </c:pt>
                <c:pt idx="41">
                  <c:v>1.4</c:v>
                </c:pt>
                <c:pt idx="42">
                  <c:v>1.2</c:v>
                </c:pt>
                <c:pt idx="43">
                  <c:v>1</c:v>
                </c:pt>
                <c:pt idx="44">
                  <c:v>1.3</c:v>
                </c:pt>
                <c:pt idx="45">
                  <c:v>1.2</c:v>
                </c:pt>
                <c:pt idx="46">
                  <c:v>1.3</c:v>
                </c:pt>
                <c:pt idx="47">
                  <c:v>1.3</c:v>
                </c:pt>
                <c:pt idx="48">
                  <c:v>1.1000000000000001</c:v>
                </c:pt>
                <c:pt idx="49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4-CF4C-B9C0-28830B95B958}"/>
            </c:ext>
          </c:extLst>
        </c:ser>
        <c:ser>
          <c:idx val="2"/>
          <c:order val="2"/>
          <c:tx>
            <c:v>Iris virginica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65000"/>
                </a:schemeClr>
              </a:solidFill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</c:marker>
          <c:xVal>
            <c:numRef>
              <c:f>iris!$C$102:$C$151</c:f>
              <c:numCache>
                <c:formatCode>General</c:formatCode>
                <c:ptCount val="50"/>
                <c:pt idx="0">
                  <c:v>6</c:v>
                </c:pt>
                <c:pt idx="1">
                  <c:v>5.0999999999999996</c:v>
                </c:pt>
                <c:pt idx="2">
                  <c:v>5.9</c:v>
                </c:pt>
                <c:pt idx="3">
                  <c:v>5.6</c:v>
                </c:pt>
                <c:pt idx="4">
                  <c:v>5.8</c:v>
                </c:pt>
                <c:pt idx="5">
                  <c:v>6.6</c:v>
                </c:pt>
                <c:pt idx="6">
                  <c:v>4.5</c:v>
                </c:pt>
                <c:pt idx="7">
                  <c:v>6.3</c:v>
                </c:pt>
                <c:pt idx="8">
                  <c:v>5.8</c:v>
                </c:pt>
                <c:pt idx="9">
                  <c:v>6.1</c:v>
                </c:pt>
                <c:pt idx="10">
                  <c:v>5.0999999999999996</c:v>
                </c:pt>
                <c:pt idx="11">
                  <c:v>5.3</c:v>
                </c:pt>
                <c:pt idx="12">
                  <c:v>5.5</c:v>
                </c:pt>
                <c:pt idx="13">
                  <c:v>5</c:v>
                </c:pt>
                <c:pt idx="14">
                  <c:v>5.0999999999999996</c:v>
                </c:pt>
                <c:pt idx="15">
                  <c:v>5.3</c:v>
                </c:pt>
                <c:pt idx="16">
                  <c:v>5.5</c:v>
                </c:pt>
                <c:pt idx="17">
                  <c:v>6.7</c:v>
                </c:pt>
                <c:pt idx="18">
                  <c:v>6.9</c:v>
                </c:pt>
                <c:pt idx="19">
                  <c:v>5</c:v>
                </c:pt>
                <c:pt idx="20">
                  <c:v>5.7</c:v>
                </c:pt>
                <c:pt idx="21">
                  <c:v>4.9000000000000004</c:v>
                </c:pt>
                <c:pt idx="22">
                  <c:v>6.7</c:v>
                </c:pt>
                <c:pt idx="23">
                  <c:v>4.9000000000000004</c:v>
                </c:pt>
                <c:pt idx="24">
                  <c:v>5.7</c:v>
                </c:pt>
                <c:pt idx="25">
                  <c:v>6</c:v>
                </c:pt>
                <c:pt idx="26">
                  <c:v>4.8</c:v>
                </c:pt>
                <c:pt idx="27">
                  <c:v>4.9000000000000004</c:v>
                </c:pt>
                <c:pt idx="28">
                  <c:v>5.6</c:v>
                </c:pt>
                <c:pt idx="29">
                  <c:v>5.8</c:v>
                </c:pt>
                <c:pt idx="30">
                  <c:v>6.1</c:v>
                </c:pt>
                <c:pt idx="31">
                  <c:v>6.4</c:v>
                </c:pt>
                <c:pt idx="32">
                  <c:v>5.6</c:v>
                </c:pt>
                <c:pt idx="33">
                  <c:v>5.0999999999999996</c:v>
                </c:pt>
                <c:pt idx="34">
                  <c:v>5.6</c:v>
                </c:pt>
                <c:pt idx="35">
                  <c:v>6.1</c:v>
                </c:pt>
                <c:pt idx="36">
                  <c:v>5.6</c:v>
                </c:pt>
                <c:pt idx="37">
                  <c:v>5.5</c:v>
                </c:pt>
                <c:pt idx="38">
                  <c:v>4.8</c:v>
                </c:pt>
                <c:pt idx="39">
                  <c:v>5.4</c:v>
                </c:pt>
                <c:pt idx="40">
                  <c:v>5.6</c:v>
                </c:pt>
                <c:pt idx="41">
                  <c:v>5.0999999999999996</c:v>
                </c:pt>
                <c:pt idx="42">
                  <c:v>5.0999999999999996</c:v>
                </c:pt>
                <c:pt idx="43">
                  <c:v>5.9</c:v>
                </c:pt>
                <c:pt idx="44">
                  <c:v>5.7</c:v>
                </c:pt>
                <c:pt idx="45">
                  <c:v>5.2</c:v>
                </c:pt>
                <c:pt idx="46">
                  <c:v>5</c:v>
                </c:pt>
                <c:pt idx="47">
                  <c:v>5.2</c:v>
                </c:pt>
                <c:pt idx="48">
                  <c:v>5.4</c:v>
                </c:pt>
                <c:pt idx="49">
                  <c:v>5.0999999999999996</c:v>
                </c:pt>
              </c:numCache>
            </c:numRef>
          </c:xVal>
          <c:yVal>
            <c:numRef>
              <c:f>iris!$D$102:$D$151</c:f>
              <c:numCache>
                <c:formatCode>General</c:formatCode>
                <c:ptCount val="50"/>
                <c:pt idx="0">
                  <c:v>2.5</c:v>
                </c:pt>
                <c:pt idx="1">
                  <c:v>1.9</c:v>
                </c:pt>
                <c:pt idx="2">
                  <c:v>2.1</c:v>
                </c:pt>
                <c:pt idx="3">
                  <c:v>1.8</c:v>
                </c:pt>
                <c:pt idx="4">
                  <c:v>2.2000000000000002</c:v>
                </c:pt>
                <c:pt idx="5">
                  <c:v>2.1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2.5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</c:v>
                </c:pt>
                <c:pt idx="14">
                  <c:v>2.4</c:v>
                </c:pt>
                <c:pt idx="15">
                  <c:v>2.2999999999999998</c:v>
                </c:pt>
                <c:pt idx="16">
                  <c:v>1.8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1.5</c:v>
                </c:pt>
                <c:pt idx="20">
                  <c:v>2.2999999999999998</c:v>
                </c:pt>
                <c:pt idx="21">
                  <c:v>2</c:v>
                </c:pt>
                <c:pt idx="22">
                  <c:v>2</c:v>
                </c:pt>
                <c:pt idx="23">
                  <c:v>1.8</c:v>
                </c:pt>
                <c:pt idx="24">
                  <c:v>2.1</c:v>
                </c:pt>
                <c:pt idx="25">
                  <c:v>1.8</c:v>
                </c:pt>
                <c:pt idx="26">
                  <c:v>1.8</c:v>
                </c:pt>
                <c:pt idx="27">
                  <c:v>1.8</c:v>
                </c:pt>
                <c:pt idx="28">
                  <c:v>2.1</c:v>
                </c:pt>
                <c:pt idx="29">
                  <c:v>1.6</c:v>
                </c:pt>
                <c:pt idx="30">
                  <c:v>1.9</c:v>
                </c:pt>
                <c:pt idx="31">
                  <c:v>2</c:v>
                </c:pt>
                <c:pt idx="32">
                  <c:v>2.2000000000000002</c:v>
                </c:pt>
                <c:pt idx="33">
                  <c:v>1.5</c:v>
                </c:pt>
                <c:pt idx="34">
                  <c:v>1.4</c:v>
                </c:pt>
                <c:pt idx="35">
                  <c:v>2.2999999999999998</c:v>
                </c:pt>
                <c:pt idx="36">
                  <c:v>2.4</c:v>
                </c:pt>
                <c:pt idx="37">
                  <c:v>1.8</c:v>
                </c:pt>
                <c:pt idx="38">
                  <c:v>1.8</c:v>
                </c:pt>
                <c:pt idx="39">
                  <c:v>2.1</c:v>
                </c:pt>
                <c:pt idx="40">
                  <c:v>2.4</c:v>
                </c:pt>
                <c:pt idx="41">
                  <c:v>2.2999999999999998</c:v>
                </c:pt>
                <c:pt idx="42">
                  <c:v>1.9</c:v>
                </c:pt>
                <c:pt idx="43">
                  <c:v>2.2999999999999998</c:v>
                </c:pt>
                <c:pt idx="44">
                  <c:v>2.5</c:v>
                </c:pt>
                <c:pt idx="45">
                  <c:v>2.2999999999999998</c:v>
                </c:pt>
                <c:pt idx="46">
                  <c:v>1.9</c:v>
                </c:pt>
                <c:pt idx="47">
                  <c:v>2</c:v>
                </c:pt>
                <c:pt idx="48">
                  <c:v>2.2999999999999998</c:v>
                </c:pt>
                <c:pt idx="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54-CF4C-B9C0-28830B95B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202448"/>
        <c:axId val="544135664"/>
      </c:scatterChart>
      <c:valAx>
        <c:axId val="543202448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</a:t>
                </a:r>
                <a:r>
                  <a:rPr lang="en-US" sz="1800" baseline="0">
                    <a:solidFill>
                      <a:schemeClr val="tx1"/>
                    </a:solidFill>
                    <a:latin typeface="Optima" panose="02000503060000020004" pitchFamily="2" charset="0"/>
                  </a:rPr>
                  <a:t> length (cm)</a:t>
                </a:r>
                <a:endParaRPr lang="en-US" sz="1800">
                  <a:solidFill>
                    <a:schemeClr val="tx1"/>
                  </a:solidFill>
                  <a:latin typeface="Optima" panose="02000503060000020004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4135664"/>
        <c:crosses val="autoZero"/>
        <c:crossBetween val="midCat"/>
      </c:valAx>
      <c:valAx>
        <c:axId val="54413566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 width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320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2400" b="0" i="0" u="none" strike="noStrike" kern="1200" spc="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r>
              <a:rPr lang="en-US" sz="2400">
                <a:solidFill>
                  <a:schemeClr val="tx1"/>
                </a:solidFill>
                <a:latin typeface="Optima" panose="02000503060000020004" pitchFamily="2" charset="0"/>
              </a:rPr>
              <a:t>Petal length</a:t>
            </a:r>
            <a:r>
              <a:rPr lang="en-US" sz="2400" baseline="0">
                <a:solidFill>
                  <a:schemeClr val="tx1"/>
                </a:solidFill>
                <a:latin typeface="Optima" panose="02000503060000020004" pitchFamily="2" charset="0"/>
              </a:rPr>
              <a:t> and width in Iris flowers</a:t>
            </a:r>
            <a:endParaRPr lang="en-US" sz="2400">
              <a:solidFill>
                <a:schemeClr val="tx1"/>
              </a:solidFill>
              <a:latin typeface="Optima" panose="02000503060000020004" pitchFamily="2" charset="0"/>
            </a:endParaRPr>
          </a:p>
        </c:rich>
      </c:tx>
      <c:layout>
        <c:manualLayout>
          <c:xMode val="edge"/>
          <c:yMode val="edge"/>
          <c:x val="0.26695621646020368"/>
          <c:y val="1.7621145374449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2400" b="0" i="0" u="none" strike="noStrike" kern="1200" spc="0" baseline="0">
              <a:solidFill>
                <a:schemeClr val="tx1"/>
              </a:solidFill>
              <a:latin typeface="Optima" panose="02000503060000020004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4061874431301183"/>
          <c:y val="0.11058378715876374"/>
          <c:w val="0.72659267909982594"/>
          <c:h val="0.75968053002185298"/>
        </c:manualLayout>
      </c:layout>
      <c:scatterChart>
        <c:scatterStyle val="lineMarker"/>
        <c:varyColors val="0"/>
        <c:ser>
          <c:idx val="0"/>
          <c:order val="0"/>
          <c:tx>
            <c:v>Iris setosa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iris!$C$2:$C$51</c:f>
              <c:numCache>
                <c:formatCode>General</c:formatCode>
                <c:ptCount val="50"/>
                <c:pt idx="0">
                  <c:v>1.4</c:v>
                </c:pt>
                <c:pt idx="1">
                  <c:v>1.4</c:v>
                </c:pt>
                <c:pt idx="2">
                  <c:v>1.3</c:v>
                </c:pt>
                <c:pt idx="3">
                  <c:v>1.5</c:v>
                </c:pt>
                <c:pt idx="4">
                  <c:v>1.4</c:v>
                </c:pt>
                <c:pt idx="5">
                  <c:v>1.7</c:v>
                </c:pt>
                <c:pt idx="6">
                  <c:v>1.4</c:v>
                </c:pt>
                <c:pt idx="7">
                  <c:v>1.5</c:v>
                </c:pt>
                <c:pt idx="8">
                  <c:v>1.4</c:v>
                </c:pt>
                <c:pt idx="9">
                  <c:v>1.5</c:v>
                </c:pt>
                <c:pt idx="10">
                  <c:v>1.5</c:v>
                </c:pt>
                <c:pt idx="11">
                  <c:v>1.6</c:v>
                </c:pt>
                <c:pt idx="12">
                  <c:v>1.4</c:v>
                </c:pt>
                <c:pt idx="13">
                  <c:v>1.1000000000000001</c:v>
                </c:pt>
                <c:pt idx="14">
                  <c:v>1.2</c:v>
                </c:pt>
                <c:pt idx="15">
                  <c:v>1.5</c:v>
                </c:pt>
                <c:pt idx="16">
                  <c:v>1.3</c:v>
                </c:pt>
                <c:pt idx="17">
                  <c:v>1.4</c:v>
                </c:pt>
                <c:pt idx="18">
                  <c:v>1.7</c:v>
                </c:pt>
                <c:pt idx="19">
                  <c:v>1.5</c:v>
                </c:pt>
                <c:pt idx="20">
                  <c:v>1.7</c:v>
                </c:pt>
                <c:pt idx="21">
                  <c:v>1.5</c:v>
                </c:pt>
                <c:pt idx="22">
                  <c:v>1</c:v>
                </c:pt>
                <c:pt idx="23">
                  <c:v>1.7</c:v>
                </c:pt>
                <c:pt idx="24">
                  <c:v>1.9</c:v>
                </c:pt>
                <c:pt idx="25">
                  <c:v>1.6</c:v>
                </c:pt>
                <c:pt idx="26">
                  <c:v>1.6</c:v>
                </c:pt>
                <c:pt idx="27">
                  <c:v>1.5</c:v>
                </c:pt>
                <c:pt idx="28">
                  <c:v>1.4</c:v>
                </c:pt>
                <c:pt idx="29">
                  <c:v>1.6</c:v>
                </c:pt>
                <c:pt idx="30">
                  <c:v>1.6</c:v>
                </c:pt>
                <c:pt idx="31">
                  <c:v>1.5</c:v>
                </c:pt>
                <c:pt idx="32">
                  <c:v>1.5</c:v>
                </c:pt>
                <c:pt idx="33">
                  <c:v>1.4</c:v>
                </c:pt>
                <c:pt idx="34">
                  <c:v>1.5</c:v>
                </c:pt>
                <c:pt idx="35">
                  <c:v>1.2</c:v>
                </c:pt>
                <c:pt idx="36">
                  <c:v>1.3</c:v>
                </c:pt>
                <c:pt idx="37">
                  <c:v>1.5</c:v>
                </c:pt>
                <c:pt idx="38">
                  <c:v>1.3</c:v>
                </c:pt>
                <c:pt idx="39">
                  <c:v>1.5</c:v>
                </c:pt>
                <c:pt idx="40">
                  <c:v>1.3</c:v>
                </c:pt>
                <c:pt idx="41">
                  <c:v>1.3</c:v>
                </c:pt>
                <c:pt idx="42">
                  <c:v>1.3</c:v>
                </c:pt>
                <c:pt idx="43">
                  <c:v>1.6</c:v>
                </c:pt>
                <c:pt idx="44">
                  <c:v>1.9</c:v>
                </c:pt>
                <c:pt idx="45">
                  <c:v>1.4</c:v>
                </c:pt>
                <c:pt idx="46">
                  <c:v>1.6</c:v>
                </c:pt>
                <c:pt idx="47">
                  <c:v>1.4</c:v>
                </c:pt>
                <c:pt idx="48">
                  <c:v>1.5</c:v>
                </c:pt>
                <c:pt idx="49">
                  <c:v>1.4</c:v>
                </c:pt>
              </c:numCache>
            </c:numRef>
          </c:xVal>
          <c:yVal>
            <c:numRef>
              <c:f>iris!$D$2:$D$51</c:f>
              <c:numCache>
                <c:formatCode>General</c:formatCode>
                <c:ptCount val="50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0.4</c:v>
                </c:pt>
                <c:pt idx="6">
                  <c:v>0.3</c:v>
                </c:pt>
                <c:pt idx="7">
                  <c:v>0.2</c:v>
                </c:pt>
                <c:pt idx="8">
                  <c:v>0.2</c:v>
                </c:pt>
                <c:pt idx="9">
                  <c:v>0.1</c:v>
                </c:pt>
                <c:pt idx="10">
                  <c:v>0.2</c:v>
                </c:pt>
                <c:pt idx="11">
                  <c:v>0.2</c:v>
                </c:pt>
                <c:pt idx="12">
                  <c:v>0.1</c:v>
                </c:pt>
                <c:pt idx="13">
                  <c:v>0.1</c:v>
                </c:pt>
                <c:pt idx="14">
                  <c:v>0.2</c:v>
                </c:pt>
                <c:pt idx="15">
                  <c:v>0.4</c:v>
                </c:pt>
                <c:pt idx="16">
                  <c:v>0.4</c:v>
                </c:pt>
                <c:pt idx="17">
                  <c:v>0.3</c:v>
                </c:pt>
                <c:pt idx="18">
                  <c:v>0.3</c:v>
                </c:pt>
                <c:pt idx="19">
                  <c:v>0.3</c:v>
                </c:pt>
                <c:pt idx="20">
                  <c:v>0.2</c:v>
                </c:pt>
                <c:pt idx="21">
                  <c:v>0.4</c:v>
                </c:pt>
                <c:pt idx="22">
                  <c:v>0.2</c:v>
                </c:pt>
                <c:pt idx="23">
                  <c:v>0.5</c:v>
                </c:pt>
                <c:pt idx="24">
                  <c:v>0.2</c:v>
                </c:pt>
                <c:pt idx="25">
                  <c:v>0.2</c:v>
                </c:pt>
                <c:pt idx="26">
                  <c:v>0.4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0.4</c:v>
                </c:pt>
                <c:pt idx="32">
                  <c:v>0.1</c:v>
                </c:pt>
                <c:pt idx="33">
                  <c:v>0.2</c:v>
                </c:pt>
                <c:pt idx="34">
                  <c:v>0.1</c:v>
                </c:pt>
                <c:pt idx="35">
                  <c:v>0.2</c:v>
                </c:pt>
                <c:pt idx="36">
                  <c:v>0.2</c:v>
                </c:pt>
                <c:pt idx="37">
                  <c:v>0.1</c:v>
                </c:pt>
                <c:pt idx="38">
                  <c:v>0.2</c:v>
                </c:pt>
                <c:pt idx="39">
                  <c:v>0.2</c:v>
                </c:pt>
                <c:pt idx="40">
                  <c:v>0.3</c:v>
                </c:pt>
                <c:pt idx="41">
                  <c:v>0.3</c:v>
                </c:pt>
                <c:pt idx="42">
                  <c:v>0.2</c:v>
                </c:pt>
                <c:pt idx="43">
                  <c:v>0.6</c:v>
                </c:pt>
                <c:pt idx="44">
                  <c:v>0.4</c:v>
                </c:pt>
                <c:pt idx="45">
                  <c:v>0.3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54-CF4C-B9C0-28830B95B958}"/>
            </c:ext>
          </c:extLst>
        </c:ser>
        <c:ser>
          <c:idx val="1"/>
          <c:order val="1"/>
          <c:tx>
            <c:v>Iris versicolor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iris!$C$52:$C$101</c:f>
              <c:numCache>
                <c:formatCode>General</c:formatCode>
                <c:ptCount val="50"/>
                <c:pt idx="0">
                  <c:v>4.7</c:v>
                </c:pt>
                <c:pt idx="1">
                  <c:v>4.5</c:v>
                </c:pt>
                <c:pt idx="2">
                  <c:v>4.9000000000000004</c:v>
                </c:pt>
                <c:pt idx="3">
                  <c:v>4</c:v>
                </c:pt>
                <c:pt idx="4">
                  <c:v>4.5999999999999996</c:v>
                </c:pt>
                <c:pt idx="5">
                  <c:v>4.5</c:v>
                </c:pt>
                <c:pt idx="6">
                  <c:v>4.7</c:v>
                </c:pt>
                <c:pt idx="7">
                  <c:v>3.3</c:v>
                </c:pt>
                <c:pt idx="8">
                  <c:v>4.5999999999999996</c:v>
                </c:pt>
                <c:pt idx="9">
                  <c:v>3.9</c:v>
                </c:pt>
                <c:pt idx="10">
                  <c:v>3.5</c:v>
                </c:pt>
                <c:pt idx="11">
                  <c:v>4.2</c:v>
                </c:pt>
                <c:pt idx="12">
                  <c:v>4</c:v>
                </c:pt>
                <c:pt idx="13">
                  <c:v>4.7</c:v>
                </c:pt>
                <c:pt idx="14">
                  <c:v>3.6</c:v>
                </c:pt>
                <c:pt idx="15">
                  <c:v>4.4000000000000004</c:v>
                </c:pt>
                <c:pt idx="16">
                  <c:v>4.5</c:v>
                </c:pt>
                <c:pt idx="17">
                  <c:v>4.0999999999999996</c:v>
                </c:pt>
                <c:pt idx="18">
                  <c:v>4.5</c:v>
                </c:pt>
                <c:pt idx="19">
                  <c:v>3.9</c:v>
                </c:pt>
                <c:pt idx="20">
                  <c:v>4.8</c:v>
                </c:pt>
                <c:pt idx="21">
                  <c:v>4</c:v>
                </c:pt>
                <c:pt idx="22">
                  <c:v>4.9000000000000004</c:v>
                </c:pt>
                <c:pt idx="23">
                  <c:v>4.7</c:v>
                </c:pt>
                <c:pt idx="24">
                  <c:v>4.3</c:v>
                </c:pt>
                <c:pt idx="25">
                  <c:v>4.4000000000000004</c:v>
                </c:pt>
                <c:pt idx="26">
                  <c:v>4.8</c:v>
                </c:pt>
                <c:pt idx="27">
                  <c:v>5</c:v>
                </c:pt>
                <c:pt idx="28">
                  <c:v>4.5</c:v>
                </c:pt>
                <c:pt idx="29">
                  <c:v>3.5</c:v>
                </c:pt>
                <c:pt idx="30">
                  <c:v>3.8</c:v>
                </c:pt>
                <c:pt idx="31">
                  <c:v>3.7</c:v>
                </c:pt>
                <c:pt idx="32">
                  <c:v>3.9</c:v>
                </c:pt>
                <c:pt idx="33">
                  <c:v>5.0999999999999996</c:v>
                </c:pt>
                <c:pt idx="34">
                  <c:v>4.5</c:v>
                </c:pt>
                <c:pt idx="35">
                  <c:v>4.5</c:v>
                </c:pt>
                <c:pt idx="36">
                  <c:v>4.7</c:v>
                </c:pt>
                <c:pt idx="37">
                  <c:v>4.4000000000000004</c:v>
                </c:pt>
                <c:pt idx="38">
                  <c:v>4.0999999999999996</c:v>
                </c:pt>
                <c:pt idx="39">
                  <c:v>4</c:v>
                </c:pt>
                <c:pt idx="40">
                  <c:v>4.4000000000000004</c:v>
                </c:pt>
                <c:pt idx="41">
                  <c:v>4.5999999999999996</c:v>
                </c:pt>
                <c:pt idx="42">
                  <c:v>4</c:v>
                </c:pt>
                <c:pt idx="43">
                  <c:v>3.3</c:v>
                </c:pt>
                <c:pt idx="44">
                  <c:v>4.2</c:v>
                </c:pt>
                <c:pt idx="45">
                  <c:v>4.2</c:v>
                </c:pt>
                <c:pt idx="46">
                  <c:v>4.2</c:v>
                </c:pt>
                <c:pt idx="47">
                  <c:v>4.3</c:v>
                </c:pt>
                <c:pt idx="48">
                  <c:v>3</c:v>
                </c:pt>
                <c:pt idx="49">
                  <c:v>4.0999999999999996</c:v>
                </c:pt>
              </c:numCache>
            </c:numRef>
          </c:xVal>
          <c:yVal>
            <c:numRef>
              <c:f>iris!$D$52:$D$101</c:f>
              <c:numCache>
                <c:formatCode>General</c:formatCode>
                <c:ptCount val="50"/>
                <c:pt idx="0">
                  <c:v>1.4</c:v>
                </c:pt>
                <c:pt idx="1">
                  <c:v>1.5</c:v>
                </c:pt>
                <c:pt idx="2">
                  <c:v>1.5</c:v>
                </c:pt>
                <c:pt idx="3">
                  <c:v>1.3</c:v>
                </c:pt>
                <c:pt idx="4">
                  <c:v>1.5</c:v>
                </c:pt>
                <c:pt idx="5">
                  <c:v>1.3</c:v>
                </c:pt>
                <c:pt idx="6">
                  <c:v>1.6</c:v>
                </c:pt>
                <c:pt idx="7">
                  <c:v>1</c:v>
                </c:pt>
                <c:pt idx="8">
                  <c:v>1.3</c:v>
                </c:pt>
                <c:pt idx="9">
                  <c:v>1.4</c:v>
                </c:pt>
                <c:pt idx="10">
                  <c:v>1</c:v>
                </c:pt>
                <c:pt idx="11">
                  <c:v>1.5</c:v>
                </c:pt>
                <c:pt idx="12">
                  <c:v>1</c:v>
                </c:pt>
                <c:pt idx="13">
                  <c:v>1.4</c:v>
                </c:pt>
                <c:pt idx="14">
                  <c:v>1.3</c:v>
                </c:pt>
                <c:pt idx="15">
                  <c:v>1.4</c:v>
                </c:pt>
                <c:pt idx="16">
                  <c:v>1.5</c:v>
                </c:pt>
                <c:pt idx="17">
                  <c:v>1</c:v>
                </c:pt>
                <c:pt idx="18">
                  <c:v>1.5</c:v>
                </c:pt>
                <c:pt idx="19">
                  <c:v>1.1000000000000001</c:v>
                </c:pt>
                <c:pt idx="20">
                  <c:v>1.8</c:v>
                </c:pt>
                <c:pt idx="21">
                  <c:v>1.3</c:v>
                </c:pt>
                <c:pt idx="22">
                  <c:v>1.5</c:v>
                </c:pt>
                <c:pt idx="23">
                  <c:v>1.2</c:v>
                </c:pt>
                <c:pt idx="24">
                  <c:v>1.3</c:v>
                </c:pt>
                <c:pt idx="25">
                  <c:v>1.4</c:v>
                </c:pt>
                <c:pt idx="26">
                  <c:v>1.4</c:v>
                </c:pt>
                <c:pt idx="27">
                  <c:v>1.7</c:v>
                </c:pt>
                <c:pt idx="28">
                  <c:v>1.5</c:v>
                </c:pt>
                <c:pt idx="29">
                  <c:v>1</c:v>
                </c:pt>
                <c:pt idx="30">
                  <c:v>1.1000000000000001</c:v>
                </c:pt>
                <c:pt idx="31">
                  <c:v>1</c:v>
                </c:pt>
                <c:pt idx="32">
                  <c:v>1.2</c:v>
                </c:pt>
                <c:pt idx="33">
                  <c:v>1.6</c:v>
                </c:pt>
                <c:pt idx="34">
                  <c:v>1.5</c:v>
                </c:pt>
                <c:pt idx="35">
                  <c:v>1.6</c:v>
                </c:pt>
                <c:pt idx="36">
                  <c:v>1.5</c:v>
                </c:pt>
                <c:pt idx="37">
                  <c:v>1.3</c:v>
                </c:pt>
                <c:pt idx="38">
                  <c:v>1.3</c:v>
                </c:pt>
                <c:pt idx="39">
                  <c:v>1.3</c:v>
                </c:pt>
                <c:pt idx="40">
                  <c:v>1.2</c:v>
                </c:pt>
                <c:pt idx="41">
                  <c:v>1.4</c:v>
                </c:pt>
                <c:pt idx="42">
                  <c:v>1.2</c:v>
                </c:pt>
                <c:pt idx="43">
                  <c:v>1</c:v>
                </c:pt>
                <c:pt idx="44">
                  <c:v>1.3</c:v>
                </c:pt>
                <c:pt idx="45">
                  <c:v>1.2</c:v>
                </c:pt>
                <c:pt idx="46">
                  <c:v>1.3</c:v>
                </c:pt>
                <c:pt idx="47">
                  <c:v>1.3</c:v>
                </c:pt>
                <c:pt idx="48">
                  <c:v>1.1000000000000001</c:v>
                </c:pt>
                <c:pt idx="49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54-CF4C-B9C0-28830B95B958}"/>
            </c:ext>
          </c:extLst>
        </c:ser>
        <c:ser>
          <c:idx val="2"/>
          <c:order val="2"/>
          <c:tx>
            <c:v>Iris virginica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65000"/>
                  </a:schemeClr>
                </a:solidFill>
              </a:ln>
              <a:effectLst/>
            </c:spPr>
          </c:marker>
          <c:xVal>
            <c:numRef>
              <c:f>iris!$C$102:$C$151</c:f>
              <c:numCache>
                <c:formatCode>General</c:formatCode>
                <c:ptCount val="50"/>
                <c:pt idx="0">
                  <c:v>6</c:v>
                </c:pt>
                <c:pt idx="1">
                  <c:v>5.0999999999999996</c:v>
                </c:pt>
                <c:pt idx="2">
                  <c:v>5.9</c:v>
                </c:pt>
                <c:pt idx="3">
                  <c:v>5.6</c:v>
                </c:pt>
                <c:pt idx="4">
                  <c:v>5.8</c:v>
                </c:pt>
                <c:pt idx="5">
                  <c:v>6.6</c:v>
                </c:pt>
                <c:pt idx="6">
                  <c:v>4.5</c:v>
                </c:pt>
                <c:pt idx="7">
                  <c:v>6.3</c:v>
                </c:pt>
                <c:pt idx="8">
                  <c:v>5.8</c:v>
                </c:pt>
                <c:pt idx="9">
                  <c:v>6.1</c:v>
                </c:pt>
                <c:pt idx="10">
                  <c:v>5.0999999999999996</c:v>
                </c:pt>
                <c:pt idx="11">
                  <c:v>5.3</c:v>
                </c:pt>
                <c:pt idx="12">
                  <c:v>5.5</c:v>
                </c:pt>
                <c:pt idx="13">
                  <c:v>5</c:v>
                </c:pt>
                <c:pt idx="14">
                  <c:v>5.0999999999999996</c:v>
                </c:pt>
                <c:pt idx="15">
                  <c:v>5.3</c:v>
                </c:pt>
                <c:pt idx="16">
                  <c:v>5.5</c:v>
                </c:pt>
                <c:pt idx="17">
                  <c:v>6.7</c:v>
                </c:pt>
                <c:pt idx="18">
                  <c:v>6.9</c:v>
                </c:pt>
                <c:pt idx="19">
                  <c:v>5</c:v>
                </c:pt>
                <c:pt idx="20">
                  <c:v>5.7</c:v>
                </c:pt>
                <c:pt idx="21">
                  <c:v>4.9000000000000004</c:v>
                </c:pt>
                <c:pt idx="22">
                  <c:v>6.7</c:v>
                </c:pt>
                <c:pt idx="23">
                  <c:v>4.9000000000000004</c:v>
                </c:pt>
                <c:pt idx="24">
                  <c:v>5.7</c:v>
                </c:pt>
                <c:pt idx="25">
                  <c:v>6</c:v>
                </c:pt>
                <c:pt idx="26">
                  <c:v>4.8</c:v>
                </c:pt>
                <c:pt idx="27">
                  <c:v>4.9000000000000004</c:v>
                </c:pt>
                <c:pt idx="28">
                  <c:v>5.6</c:v>
                </c:pt>
                <c:pt idx="29">
                  <c:v>5.8</c:v>
                </c:pt>
                <c:pt idx="30">
                  <c:v>6.1</c:v>
                </c:pt>
                <c:pt idx="31">
                  <c:v>6.4</c:v>
                </c:pt>
                <c:pt idx="32">
                  <c:v>5.6</c:v>
                </c:pt>
                <c:pt idx="33">
                  <c:v>5.0999999999999996</c:v>
                </c:pt>
                <c:pt idx="34">
                  <c:v>5.6</c:v>
                </c:pt>
                <c:pt idx="35">
                  <c:v>6.1</c:v>
                </c:pt>
                <c:pt idx="36">
                  <c:v>5.6</c:v>
                </c:pt>
                <c:pt idx="37">
                  <c:v>5.5</c:v>
                </c:pt>
                <c:pt idx="38">
                  <c:v>4.8</c:v>
                </c:pt>
                <c:pt idx="39">
                  <c:v>5.4</c:v>
                </c:pt>
                <c:pt idx="40">
                  <c:v>5.6</c:v>
                </c:pt>
                <c:pt idx="41">
                  <c:v>5.0999999999999996</c:v>
                </c:pt>
                <c:pt idx="42">
                  <c:v>5.0999999999999996</c:v>
                </c:pt>
                <c:pt idx="43">
                  <c:v>5.9</c:v>
                </c:pt>
                <c:pt idx="44">
                  <c:v>5.7</c:v>
                </c:pt>
                <c:pt idx="45">
                  <c:v>5.2</c:v>
                </c:pt>
                <c:pt idx="46">
                  <c:v>5</c:v>
                </c:pt>
                <c:pt idx="47">
                  <c:v>5.2</c:v>
                </c:pt>
                <c:pt idx="48">
                  <c:v>5.4</c:v>
                </c:pt>
                <c:pt idx="49">
                  <c:v>5.0999999999999996</c:v>
                </c:pt>
              </c:numCache>
            </c:numRef>
          </c:xVal>
          <c:yVal>
            <c:numRef>
              <c:f>iris!$D$102:$D$151</c:f>
              <c:numCache>
                <c:formatCode>General</c:formatCode>
                <c:ptCount val="50"/>
                <c:pt idx="0">
                  <c:v>2.5</c:v>
                </c:pt>
                <c:pt idx="1">
                  <c:v>1.9</c:v>
                </c:pt>
                <c:pt idx="2">
                  <c:v>2.1</c:v>
                </c:pt>
                <c:pt idx="3">
                  <c:v>1.8</c:v>
                </c:pt>
                <c:pt idx="4">
                  <c:v>2.2000000000000002</c:v>
                </c:pt>
                <c:pt idx="5">
                  <c:v>2.1</c:v>
                </c:pt>
                <c:pt idx="6">
                  <c:v>1.7</c:v>
                </c:pt>
                <c:pt idx="7">
                  <c:v>1.8</c:v>
                </c:pt>
                <c:pt idx="8">
                  <c:v>1.8</c:v>
                </c:pt>
                <c:pt idx="9">
                  <c:v>2.5</c:v>
                </c:pt>
                <c:pt idx="10">
                  <c:v>2</c:v>
                </c:pt>
                <c:pt idx="11">
                  <c:v>1.9</c:v>
                </c:pt>
                <c:pt idx="12">
                  <c:v>2.1</c:v>
                </c:pt>
                <c:pt idx="13">
                  <c:v>2</c:v>
                </c:pt>
                <c:pt idx="14">
                  <c:v>2.4</c:v>
                </c:pt>
                <c:pt idx="15">
                  <c:v>2.2999999999999998</c:v>
                </c:pt>
                <c:pt idx="16">
                  <c:v>1.8</c:v>
                </c:pt>
                <c:pt idx="17">
                  <c:v>2.2000000000000002</c:v>
                </c:pt>
                <c:pt idx="18">
                  <c:v>2.2999999999999998</c:v>
                </c:pt>
                <c:pt idx="19">
                  <c:v>1.5</c:v>
                </c:pt>
                <c:pt idx="20">
                  <c:v>2.2999999999999998</c:v>
                </c:pt>
                <c:pt idx="21">
                  <c:v>2</c:v>
                </c:pt>
                <c:pt idx="22">
                  <c:v>2</c:v>
                </c:pt>
                <c:pt idx="23">
                  <c:v>1.8</c:v>
                </c:pt>
                <c:pt idx="24">
                  <c:v>2.1</c:v>
                </c:pt>
                <c:pt idx="25">
                  <c:v>1.8</c:v>
                </c:pt>
                <c:pt idx="26">
                  <c:v>1.8</c:v>
                </c:pt>
                <c:pt idx="27">
                  <c:v>1.8</c:v>
                </c:pt>
                <c:pt idx="28">
                  <c:v>2.1</c:v>
                </c:pt>
                <c:pt idx="29">
                  <c:v>1.6</c:v>
                </c:pt>
                <c:pt idx="30">
                  <c:v>1.9</c:v>
                </c:pt>
                <c:pt idx="31">
                  <c:v>2</c:v>
                </c:pt>
                <c:pt idx="32">
                  <c:v>2.2000000000000002</c:v>
                </c:pt>
                <c:pt idx="33">
                  <c:v>1.5</c:v>
                </c:pt>
                <c:pt idx="34">
                  <c:v>1.4</c:v>
                </c:pt>
                <c:pt idx="35">
                  <c:v>2.2999999999999998</c:v>
                </c:pt>
                <c:pt idx="36">
                  <c:v>2.4</c:v>
                </c:pt>
                <c:pt idx="37">
                  <c:v>1.8</c:v>
                </c:pt>
                <c:pt idx="38">
                  <c:v>1.8</c:v>
                </c:pt>
                <c:pt idx="39">
                  <c:v>2.1</c:v>
                </c:pt>
                <c:pt idx="40">
                  <c:v>2.4</c:v>
                </c:pt>
                <c:pt idx="41">
                  <c:v>2.2999999999999998</c:v>
                </c:pt>
                <c:pt idx="42">
                  <c:v>1.9</c:v>
                </c:pt>
                <c:pt idx="43">
                  <c:v>2.2999999999999998</c:v>
                </c:pt>
                <c:pt idx="44">
                  <c:v>2.5</c:v>
                </c:pt>
                <c:pt idx="45">
                  <c:v>2.2999999999999998</c:v>
                </c:pt>
                <c:pt idx="46">
                  <c:v>1.9</c:v>
                </c:pt>
                <c:pt idx="47">
                  <c:v>2</c:v>
                </c:pt>
                <c:pt idx="48">
                  <c:v>2.2999999999999998</c:v>
                </c:pt>
                <c:pt idx="49">
                  <c:v>1.8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54-CF4C-B9C0-28830B95B9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202448"/>
        <c:axId val="544135664"/>
      </c:scatterChart>
      <c:valAx>
        <c:axId val="543202448"/>
        <c:scaling>
          <c:orientation val="minMax"/>
          <c:max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</a:t>
                </a:r>
                <a:r>
                  <a:rPr lang="en-US" sz="1800" baseline="0">
                    <a:solidFill>
                      <a:schemeClr val="tx1"/>
                    </a:solidFill>
                    <a:latin typeface="Optima" panose="02000503060000020004" pitchFamily="2" charset="0"/>
                  </a:rPr>
                  <a:t> length (cm)</a:t>
                </a:r>
                <a:endParaRPr lang="en-US" sz="1800">
                  <a:solidFill>
                    <a:schemeClr val="tx1"/>
                  </a:solidFill>
                  <a:latin typeface="Optima" panose="02000503060000020004" pitchFamily="2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4135664"/>
        <c:crosses val="autoZero"/>
        <c:crossBetween val="midCat"/>
      </c:valAx>
      <c:valAx>
        <c:axId val="544135664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Optima" panose="02000503060000020004" pitchFamily="2" charset="0"/>
                    <a:ea typeface="+mn-ea"/>
                    <a:cs typeface="+mn-cs"/>
                  </a:defRPr>
                </a:pPr>
                <a:r>
                  <a:rPr lang="en-US" sz="1800">
                    <a:solidFill>
                      <a:schemeClr val="tx1"/>
                    </a:solidFill>
                    <a:latin typeface="Optima" panose="02000503060000020004" pitchFamily="2" charset="0"/>
                  </a:rPr>
                  <a:t>Petal width (cm)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Optima" panose="02000503060000020004" pitchFamily="2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Optima" panose="02000503060000020004" pitchFamily="2" charset="0"/>
                <a:ea typeface="+mn-ea"/>
                <a:cs typeface="+mn-cs"/>
              </a:defRPr>
            </a:pPr>
            <a:endParaRPr lang="en-US"/>
          </a:p>
        </c:txPr>
        <c:crossAx val="543202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1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0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knn_neighborhood_k</a:t>
            </a:r>
            <a:r>
              <a:rPr lang="en-US"/>
              <a:t>=4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928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three_similar_shapes_unaligned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38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three_similar_shapes_aligned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90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inscribed_circle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29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1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inscribed_circle_and_sphere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384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residuals_y_coordinates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07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residuals_x_coordinates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64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residuals</a:t>
            </a:r>
            <a:r>
              <a:rPr lang="en-US"/>
              <a:t>_projections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3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813CA-8736-B440-AEFD-BA9C13A8823E}"/>
              </a:ext>
            </a:extLst>
          </p:cNvPr>
          <p:cNvSpPr>
            <a:spLocks noChangeAspect="1"/>
          </p:cNvSpPr>
          <p:nvPr/>
        </p:nvSpPr>
        <p:spPr>
          <a:xfrm>
            <a:off x="5037502" y="1490494"/>
            <a:ext cx="2405481" cy="240548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103082" y="2556074"/>
            <a:ext cx="274320" cy="274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274320" cy="2743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B040DB-11C5-ED41-A0B5-C518507526A1}"/>
              </a:ext>
            </a:extLst>
          </p:cNvPr>
          <p:cNvSpPr>
            <a:spLocks noChangeAspect="1"/>
          </p:cNvSpPr>
          <p:nvPr/>
        </p:nvSpPr>
        <p:spPr>
          <a:xfrm>
            <a:off x="4130964" y="617246"/>
            <a:ext cx="4218555" cy="42185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46F3973-2D11-1948-A8CC-1A1450B5A0DD}"/>
              </a:ext>
            </a:extLst>
          </p:cNvPr>
          <p:cNvGrpSpPr/>
          <p:nvPr/>
        </p:nvGrpSpPr>
        <p:grpSpPr>
          <a:xfrm rot="16025038" flipH="1">
            <a:off x="971969" y="2598911"/>
            <a:ext cx="2949975" cy="2616439"/>
            <a:chOff x="5840718" y="1157467"/>
            <a:chExt cx="2949975" cy="261643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D86E282-A524-6D4C-8D64-C669AE1730A0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8FBE3E3-4DD7-E149-BCD4-C4D440049D3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ACBB0D-EE96-9D41-AF0E-695C8CC1D8B1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3AD798-6958-B145-ACB8-6D8C3C0F06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CB17F6-D1EA-F44F-8722-7592C272EA95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68D789-4AE3-FF48-81D8-682775909F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8B2A881-1715-7D45-99BE-A6C24CF4B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DFE441-BD69-904D-B2FB-7ECD3A1A0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94D33E0-F102-4A47-851A-20A6642FD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CB1150-3D6E-4C44-9351-191BF97BC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F6C2222-4259-2C4B-8438-ADB60362C743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90222A2-6286-8B49-9C23-230F7B0598F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C1C55FE-21C1-BD4D-905B-E32609FEB725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0B1DF2-33A1-264D-A250-EDB7A5D6F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11780231" flipH="1">
            <a:off x="4723180" y="2588076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17935432" flipH="1">
            <a:off x="8649656" y="2691393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B453FE2-4A3A-7543-8D4A-4648B92F4F06}"/>
              </a:ext>
            </a:extLst>
          </p:cNvPr>
          <p:cNvCxnSpPr>
            <a:cxnSpLocks/>
          </p:cNvCxnSpPr>
          <p:nvPr/>
        </p:nvCxnSpPr>
        <p:spPr>
          <a:xfrm flipH="1">
            <a:off x="2026786" y="2530694"/>
            <a:ext cx="993926" cy="268541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DAC8D55-7DFC-AC47-9559-2096FA7A15E9}"/>
              </a:ext>
            </a:extLst>
          </p:cNvPr>
          <p:cNvCxnSpPr>
            <a:cxnSpLocks/>
          </p:cNvCxnSpPr>
          <p:nvPr/>
        </p:nvCxnSpPr>
        <p:spPr>
          <a:xfrm>
            <a:off x="5100104" y="2877826"/>
            <a:ext cx="2132362" cy="1940522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BD11A38-3FBC-C44A-970B-D97DCACAB990}"/>
              </a:ext>
            </a:extLst>
          </p:cNvPr>
          <p:cNvCxnSpPr>
            <a:cxnSpLocks/>
          </p:cNvCxnSpPr>
          <p:nvPr/>
        </p:nvCxnSpPr>
        <p:spPr>
          <a:xfrm rot="16544739">
            <a:off x="9092238" y="2957567"/>
            <a:ext cx="1978199" cy="195352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76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FEDFF2-F378-0C47-A686-AE6056F7C678}"/>
              </a:ext>
            </a:extLst>
          </p:cNvPr>
          <p:cNvGrpSpPr/>
          <p:nvPr/>
        </p:nvGrpSpPr>
        <p:grpSpPr>
          <a:xfrm rot="4209142">
            <a:off x="3366930" y="2284998"/>
            <a:ext cx="2616439" cy="2949975"/>
            <a:chOff x="1138737" y="2432143"/>
            <a:chExt cx="2616439" cy="294997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6F3973-2D11-1948-A8CC-1A1450B5A0DD}"/>
                </a:ext>
              </a:extLst>
            </p:cNvPr>
            <p:cNvGrpSpPr/>
            <p:nvPr/>
          </p:nvGrpSpPr>
          <p:grpSpPr>
            <a:xfrm rot="16025038" flipH="1">
              <a:off x="971969" y="2598911"/>
              <a:ext cx="2949975" cy="2616439"/>
              <a:chOff x="5840718" y="1157467"/>
              <a:chExt cx="2949975" cy="2616439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6E282-A524-6D4C-8D64-C669AE1730A0}"/>
                  </a:ext>
                </a:extLst>
              </p:cNvPr>
              <p:cNvCxnSpPr/>
              <p:nvPr/>
            </p:nvCxnSpPr>
            <p:spPr>
              <a:xfrm>
                <a:off x="6944810" y="1157468"/>
                <a:ext cx="740780" cy="61877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8FBE3E3-4DD7-E149-BCD4-C4D440049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590" y="1776242"/>
                <a:ext cx="833377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8ACBB0D-EE96-9D41-AF0E-695C8CC1D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18967" y="1765226"/>
                <a:ext cx="266218" cy="68916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73AD798-6958-B145-ACB8-6D8C3C0F0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18419" y="2448884"/>
                <a:ext cx="972274" cy="810227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8CB17F6-D1EA-F44F-8722-7592C272E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8419" y="3243115"/>
                <a:ext cx="150471" cy="306731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268D789-4AE3-FF48-81D8-682775909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7051" y="3539357"/>
                <a:ext cx="1475772" cy="23454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8B2A881-1715-7D45-99BE-A6C24CF4BB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0984" y="3396480"/>
                <a:ext cx="544394" cy="377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4DFE441-BD69-904D-B2FB-7ECD3A1A0D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554" y="3396480"/>
                <a:ext cx="732824" cy="18250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94D33E0-F102-4A47-851A-20A6642FD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0718" y="2974554"/>
                <a:ext cx="451836" cy="60442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FCB1150-3D6E-4C44-9351-191BF97BCC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47625" y="2368627"/>
                <a:ext cx="756987" cy="616943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F6C2222-4259-2C4B-8438-ADB60362C743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>
                <a:off x="6228349" y="2022059"/>
                <a:ext cx="342476" cy="393136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90222A2-6286-8B49-9C23-230F7B0598F6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5924463" y="1739258"/>
                <a:ext cx="602467" cy="60979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C1C55FE-21C1-BD4D-905B-E32609FEB725}"/>
                  </a:ext>
                </a:extLst>
              </p:cNvPr>
              <p:cNvCxnSpPr>
                <a:cxnSpLocks/>
              </p:cNvCxnSpPr>
              <p:nvPr/>
            </p:nvCxnSpPr>
            <p:spPr>
              <a:xfrm rot="16025038" flipH="1" flipV="1">
                <a:off x="6432343" y="1182703"/>
                <a:ext cx="83697" cy="48369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F0B1DF2-33A1-264D-A250-EDB7A5D6F9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3847" y="1157467"/>
                <a:ext cx="241979" cy="21795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B453FE2-4A3A-7543-8D4A-4648B92F4F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6786" y="2530694"/>
              <a:ext cx="993926" cy="2685412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40137BA-84AA-AD4D-B90C-2D882079AB29}"/>
              </a:ext>
            </a:extLst>
          </p:cNvPr>
          <p:cNvGrpSpPr/>
          <p:nvPr/>
        </p:nvGrpSpPr>
        <p:grpSpPr>
          <a:xfrm rot="20006813" flipH="1">
            <a:off x="3198524" y="2481399"/>
            <a:ext cx="2958472" cy="2638109"/>
            <a:chOff x="5840718" y="1135797"/>
            <a:chExt cx="2958472" cy="263810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6FA8CD5-E8A5-0C49-94BF-B5CD94DF9B6D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240699" y="846125"/>
              <a:ext cx="265869" cy="84521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4A6115C-A904-8D43-AA5A-9503B05D527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938874" y="1224947"/>
              <a:ext cx="432185" cy="70692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55EE29B-3B18-0048-856B-0FB6017F44E8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D10B7C-3DCB-4F4D-BC75-09B478E0DA4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8202276" y="2185765"/>
              <a:ext cx="311555" cy="88227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96A8CD-7A45-2F4C-92F2-55C1EB980907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7576823" y="3177242"/>
              <a:ext cx="746175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F1A627-C183-0F4A-A773-1F7D82351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E2DDF7-AD32-5741-AD81-F0AF7B599298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73575" y="3485419"/>
              <a:ext cx="281574" cy="28144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34C18D9-644D-F540-9694-663122C8A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81489" y="3298822"/>
              <a:ext cx="77316" cy="459715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36DB955-9E6C-274E-A8C6-EB796F3599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7211F61-054B-E34E-883F-F0B842BA5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486E6C1-7097-8145-A44B-C2AF61C991B4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D66F9FA-4235-E84A-9E44-8D7565B78D77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5924463" y="1739258"/>
              <a:ext cx="602467" cy="6097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7A894B-2501-094E-A259-09008E794E5D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32343" y="1182703"/>
              <a:ext cx="83697" cy="48369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A4524D1-6A6A-5643-BDD1-294EA40BB3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8529B92-B6E2-A445-985A-AFFAA0467118}"/>
              </a:ext>
            </a:extLst>
          </p:cNvPr>
          <p:cNvGrpSpPr/>
          <p:nvPr/>
        </p:nvGrpSpPr>
        <p:grpSpPr>
          <a:xfrm rot="20289339" flipH="1">
            <a:off x="3274141" y="2544248"/>
            <a:ext cx="2802017" cy="2431474"/>
            <a:chOff x="5988676" y="1342432"/>
            <a:chExt cx="2802017" cy="243147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F867F9B-F636-E245-8C08-B45FCBEADDDF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929294" y="1405598"/>
              <a:ext cx="686196" cy="559863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1CB946D-39EF-5342-BA23-7805BFC6B92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7954869" y="1409391"/>
              <a:ext cx="178083" cy="96041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F868D3-D098-CC48-B9B7-BB5477475A54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784417-27D9-FC49-A47C-81DB642C62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6E0AB66-EED6-D84C-BB2F-DA3C72C5E7ED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7A6CCF1-EB44-BB40-93E2-E476CB92F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1437A57-1AE3-AB44-AF3B-7C61907D6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727AA3F-0523-BC4A-93A4-825CC14DE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9F7431E-A1F8-7E4F-AF40-B606EA14346F}"/>
                </a:ext>
              </a:extLst>
            </p:cNvPr>
            <p:cNvCxnSpPr>
              <a:cxnSpLocks/>
            </p:cNvCxnSpPr>
            <p:nvPr/>
          </p:nvCxnSpPr>
          <p:spPr>
            <a:xfrm rot="16025038" flipV="1">
              <a:off x="5841860" y="3150659"/>
              <a:ext cx="621689" cy="248395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3547EDA-3CFA-C446-B346-B03DBC671179}"/>
                </a:ext>
              </a:extLst>
            </p:cNvPr>
            <p:cNvCxnSpPr>
              <a:cxnSpLocks/>
            </p:cNvCxnSpPr>
            <p:nvPr/>
          </p:nvCxnSpPr>
          <p:spPr>
            <a:xfrm rot="16025038">
              <a:off x="6026019" y="2346962"/>
              <a:ext cx="555796" cy="63048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80A1C3C-8D5D-3743-A2CC-151465022DF5}"/>
                </a:ext>
              </a:extLst>
            </p:cNvPr>
            <p:cNvCxnSpPr>
              <a:cxnSpLocks/>
            </p:cNvCxnSpPr>
            <p:nvPr/>
          </p:nvCxnSpPr>
          <p:spPr>
            <a:xfrm rot="16025038" flipH="1">
              <a:off x="6228349" y="2022059"/>
              <a:ext cx="342476" cy="393136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915BB4-4E9A-FE4D-AB1D-4D614319888A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324860" y="1732877"/>
              <a:ext cx="184944" cy="457270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45147B2-1682-4B46-A814-1ADCBB5EF33E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429090" y="1572503"/>
              <a:ext cx="497110" cy="97312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BBA86D-3B1C-6944-B5D2-242EE0C75CA6}"/>
                </a:ext>
              </a:extLst>
            </p:cNvPr>
            <p:cNvCxnSpPr>
              <a:cxnSpLocks/>
            </p:cNvCxnSpPr>
            <p:nvPr/>
          </p:nvCxnSpPr>
          <p:spPr>
            <a:xfrm rot="16025038" flipH="1" flipV="1">
              <a:off x="6845885" y="1226964"/>
              <a:ext cx="0" cy="283464"/>
            </a:xfrm>
            <a:prstGeom prst="line">
              <a:avLst/>
            </a:prstGeom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199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D3B013-9199-3743-A386-0A345FECC244}"/>
              </a:ext>
            </a:extLst>
          </p:cNvPr>
          <p:cNvSpPr>
            <a:spLocks noChangeAspect="1"/>
          </p:cNvSpPr>
          <p:nvPr/>
        </p:nvSpPr>
        <p:spPr>
          <a:xfrm>
            <a:off x="1492471" y="2406872"/>
            <a:ext cx="3657600" cy="36576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02571C-E80F-BE47-B033-84197F9F97AB}"/>
              </a:ext>
            </a:extLst>
          </p:cNvPr>
          <p:cNvSpPr/>
          <p:nvPr/>
        </p:nvSpPr>
        <p:spPr>
          <a:xfrm>
            <a:off x="1492470" y="2406871"/>
            <a:ext cx="3657599" cy="36575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27972DB-9B23-6348-AC96-021CEC459E88}"/>
              </a:ext>
            </a:extLst>
          </p:cNvPr>
          <p:cNvGrpSpPr>
            <a:grpSpLocks noChangeAspect="1"/>
          </p:cNvGrpSpPr>
          <p:nvPr/>
        </p:nvGrpSpPr>
        <p:grpSpPr>
          <a:xfrm>
            <a:off x="2469931" y="1418896"/>
            <a:ext cx="3657600" cy="3657600"/>
            <a:chOff x="1345324" y="2154620"/>
            <a:chExt cx="2743200" cy="2743200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8439D051-D97C-754B-B8C6-F71A5B59BC14}"/>
                </a:ext>
              </a:extLst>
            </p:cNvPr>
            <p:cNvSpPr/>
            <p:nvPr/>
          </p:nvSpPr>
          <p:spPr>
            <a:xfrm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1FC75D1F-3020-9945-8416-2B244CE95D7D}"/>
                </a:ext>
              </a:extLst>
            </p:cNvPr>
            <p:cNvSpPr/>
            <p:nvPr/>
          </p:nvSpPr>
          <p:spPr>
            <a:xfrm flipH="1" flipV="1"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4483F1C-B5F1-604E-AF0A-9E29E299AEA3}"/>
              </a:ext>
            </a:extLst>
          </p:cNvPr>
          <p:cNvSpPr>
            <a:spLocks noChangeAspect="1"/>
          </p:cNvSpPr>
          <p:nvPr/>
        </p:nvSpPr>
        <p:spPr>
          <a:xfrm>
            <a:off x="2906110" y="1807779"/>
            <a:ext cx="2890345" cy="28903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  <a:prstDash val="dash"/>
          </a:ln>
          <a:effectLst/>
          <a:scene3d>
            <a:camera prst="orthographicFront"/>
            <a:lightRig rig="threePt" dir="t"/>
          </a:scene3d>
          <a:sp3d prstMaterial="clear">
            <a:bevelT w="685800" h="685800"/>
            <a:bevelB w="685800" h="685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49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B402FB-43E1-9748-BFE7-2E50A8D0141B}"/>
              </a:ext>
            </a:extLst>
          </p:cNvPr>
          <p:cNvSpPr>
            <a:spLocks noChangeAspect="1"/>
          </p:cNvSpPr>
          <p:nvPr/>
        </p:nvSpPr>
        <p:spPr>
          <a:xfrm>
            <a:off x="1492471" y="2406872"/>
            <a:ext cx="3657600" cy="3657600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464B7A4-32CD-224F-967B-C9BE8DBE5CFE}"/>
              </a:ext>
            </a:extLst>
          </p:cNvPr>
          <p:cNvSpPr/>
          <p:nvPr/>
        </p:nvSpPr>
        <p:spPr>
          <a:xfrm>
            <a:off x="1492470" y="2406871"/>
            <a:ext cx="3657599" cy="365759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F5CED-DCAE-7448-A4EC-C10BF8E639F6}"/>
              </a:ext>
            </a:extLst>
          </p:cNvPr>
          <p:cNvGrpSpPr>
            <a:grpSpLocks noChangeAspect="1"/>
          </p:cNvGrpSpPr>
          <p:nvPr/>
        </p:nvGrpSpPr>
        <p:grpSpPr>
          <a:xfrm>
            <a:off x="7041932" y="2406870"/>
            <a:ext cx="3657600" cy="3657600"/>
            <a:chOff x="1345324" y="2154620"/>
            <a:chExt cx="2743200" cy="2743200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00CA7AB0-B580-1B44-8F85-00E1D9610D15}"/>
                </a:ext>
              </a:extLst>
            </p:cNvPr>
            <p:cNvSpPr/>
            <p:nvPr/>
          </p:nvSpPr>
          <p:spPr>
            <a:xfrm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622F1A47-AF6F-F14E-A5FE-D128E68F38B4}"/>
                </a:ext>
              </a:extLst>
            </p:cNvPr>
            <p:cNvSpPr/>
            <p:nvPr/>
          </p:nvSpPr>
          <p:spPr>
            <a:xfrm flipH="1" flipV="1">
              <a:off x="1345324" y="2154620"/>
              <a:ext cx="2743200" cy="2743200"/>
            </a:xfrm>
            <a:prstGeom prst="cube">
              <a:avLst/>
            </a:prstGeom>
            <a:noFill/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338E6729-72BD-8A40-9F8D-AC78558C8DEF}"/>
              </a:ext>
            </a:extLst>
          </p:cNvPr>
          <p:cNvSpPr>
            <a:spLocks noChangeAspect="1"/>
          </p:cNvSpPr>
          <p:nvPr/>
        </p:nvSpPr>
        <p:spPr>
          <a:xfrm>
            <a:off x="7478111" y="2795753"/>
            <a:ext cx="2890345" cy="289034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mpd="sng">
            <a:solidFill>
              <a:schemeClr val="accent3"/>
            </a:solidFill>
            <a:prstDash val="dash"/>
          </a:ln>
          <a:effectLst/>
          <a:scene3d>
            <a:camera prst="orthographicFront"/>
            <a:lightRig rig="threePt" dir="t"/>
          </a:scene3d>
          <a:sp3d prstMaterial="clear">
            <a:bevelT w="685800" h="685800"/>
            <a:bevelB w="685800" h="6858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607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B99BB-0E6F-9448-BAC0-E78C01F34C6B}"/>
              </a:ext>
            </a:extLst>
          </p:cNvPr>
          <p:cNvGraphicFramePr>
            <a:graphicFrameLocks/>
          </p:cNvGraphicFramePr>
          <p:nvPr/>
        </p:nvGraphicFramePr>
        <p:xfrm>
          <a:off x="2625260" y="572119"/>
          <a:ext cx="6941479" cy="571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451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CB99BB-0E6F-9448-BAC0-E78C01F34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80885"/>
              </p:ext>
            </p:extLst>
          </p:nvPr>
        </p:nvGraphicFramePr>
        <p:xfrm>
          <a:off x="2625260" y="572119"/>
          <a:ext cx="6941479" cy="5713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248D8B-DA9F-3241-9296-C86716D2B22F}"/>
              </a:ext>
            </a:extLst>
          </p:cNvPr>
          <p:cNvCxnSpPr/>
          <p:nvPr/>
        </p:nvCxnSpPr>
        <p:spPr>
          <a:xfrm flipV="1">
            <a:off x="4965539" y="1967696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V="1">
            <a:off x="3441538" y="3592011"/>
            <a:ext cx="0" cy="71570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5905FD-8A62-1D4F-BAE5-39652E04C5EA}"/>
              </a:ext>
            </a:extLst>
          </p:cNvPr>
          <p:cNvCxnSpPr>
            <a:cxnSpLocks/>
          </p:cNvCxnSpPr>
          <p:nvPr/>
        </p:nvCxnSpPr>
        <p:spPr>
          <a:xfrm flipV="1">
            <a:off x="4061288" y="2283589"/>
            <a:ext cx="0" cy="147480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90B6E2-A43E-FF4B-BF32-DBE557CF0DAD}"/>
              </a:ext>
            </a:extLst>
          </p:cNvPr>
          <p:cNvCxnSpPr>
            <a:cxnSpLocks/>
          </p:cNvCxnSpPr>
          <p:nvPr/>
        </p:nvCxnSpPr>
        <p:spPr>
          <a:xfrm flipV="1">
            <a:off x="4516054" y="3510988"/>
            <a:ext cx="0" cy="111117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0D4C2E-8E7D-C440-83BB-5290B295050F}"/>
              </a:ext>
            </a:extLst>
          </p:cNvPr>
          <p:cNvCxnSpPr>
            <a:cxnSpLocks/>
          </p:cNvCxnSpPr>
          <p:nvPr/>
        </p:nvCxnSpPr>
        <p:spPr>
          <a:xfrm flipV="1">
            <a:off x="5081284" y="2397889"/>
            <a:ext cx="0" cy="6231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E9CE7A-4B63-BD42-8583-C897875F1572}"/>
              </a:ext>
            </a:extLst>
          </p:cNvPr>
          <p:cNvCxnSpPr>
            <a:cxnSpLocks/>
          </p:cNvCxnSpPr>
          <p:nvPr/>
        </p:nvCxnSpPr>
        <p:spPr>
          <a:xfrm flipV="1">
            <a:off x="5306595" y="2887851"/>
            <a:ext cx="0" cy="701243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ADF85-AF36-0D4C-B1F3-75466A6BF07F}"/>
              </a:ext>
            </a:extLst>
          </p:cNvPr>
          <p:cNvCxnSpPr>
            <a:cxnSpLocks/>
          </p:cNvCxnSpPr>
          <p:nvPr/>
        </p:nvCxnSpPr>
        <p:spPr>
          <a:xfrm flipV="1">
            <a:off x="6127785" y="2159496"/>
            <a:ext cx="0" cy="105193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ED651E-648A-8744-AF4C-CD89CF40469C}"/>
              </a:ext>
            </a:extLst>
          </p:cNvPr>
          <p:cNvCxnSpPr>
            <a:cxnSpLocks/>
          </p:cNvCxnSpPr>
          <p:nvPr/>
        </p:nvCxnSpPr>
        <p:spPr>
          <a:xfrm flipV="1">
            <a:off x="6259972" y="1525150"/>
            <a:ext cx="0" cy="486531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6A24F1-CA13-7F4E-AB8E-74517484D58A}"/>
              </a:ext>
            </a:extLst>
          </p:cNvPr>
          <p:cNvCxnSpPr>
            <a:cxnSpLocks/>
          </p:cNvCxnSpPr>
          <p:nvPr/>
        </p:nvCxnSpPr>
        <p:spPr>
          <a:xfrm flipV="1">
            <a:off x="7164728" y="1354279"/>
            <a:ext cx="0" cy="414136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712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H="1">
            <a:off x="3534136" y="3496495"/>
            <a:ext cx="859000" cy="29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0F97E-9E4B-354D-B700-8CA219647669}"/>
              </a:ext>
            </a:extLst>
          </p:cNvPr>
          <p:cNvCxnSpPr>
            <a:cxnSpLocks/>
          </p:cNvCxnSpPr>
          <p:nvPr/>
        </p:nvCxnSpPr>
        <p:spPr>
          <a:xfrm flipH="1">
            <a:off x="3028950" y="4770662"/>
            <a:ext cx="1327322" cy="968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B99AF-177D-7D4E-90A3-5421BB09A2DE}"/>
              </a:ext>
            </a:extLst>
          </p:cNvPr>
          <p:cNvCxnSpPr>
            <a:cxnSpLocks/>
          </p:cNvCxnSpPr>
          <p:nvPr/>
        </p:nvCxnSpPr>
        <p:spPr>
          <a:xfrm flipH="1">
            <a:off x="4356272" y="3709961"/>
            <a:ext cx="81761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7107F-A122-AB42-B6C3-83EBE7DDEC00}"/>
              </a:ext>
            </a:extLst>
          </p:cNvPr>
          <p:cNvCxnSpPr>
            <a:cxnSpLocks/>
          </p:cNvCxnSpPr>
          <p:nvPr/>
        </p:nvCxnSpPr>
        <p:spPr>
          <a:xfrm flipH="1">
            <a:off x="4765077" y="3342069"/>
            <a:ext cx="12305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943F5-F206-C04D-B593-13109315FE59}"/>
              </a:ext>
            </a:extLst>
          </p:cNvPr>
          <p:cNvCxnSpPr>
            <a:cxnSpLocks/>
          </p:cNvCxnSpPr>
          <p:nvPr/>
        </p:nvCxnSpPr>
        <p:spPr>
          <a:xfrm flipH="1">
            <a:off x="4177473" y="2132364"/>
            <a:ext cx="19185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DA07B-9445-424E-8BE9-B95381B2C9F1}"/>
              </a:ext>
            </a:extLst>
          </p:cNvPr>
          <p:cNvCxnSpPr>
            <a:cxnSpLocks/>
          </p:cNvCxnSpPr>
          <p:nvPr/>
        </p:nvCxnSpPr>
        <p:spPr>
          <a:xfrm flipH="1">
            <a:off x="5173884" y="2305291"/>
            <a:ext cx="69113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05B4E-F5A8-9741-A734-46B866F6831D}"/>
              </a:ext>
            </a:extLst>
          </p:cNvPr>
          <p:cNvCxnSpPr>
            <a:cxnSpLocks/>
          </p:cNvCxnSpPr>
          <p:nvPr/>
        </p:nvCxnSpPr>
        <p:spPr>
          <a:xfrm flipH="1">
            <a:off x="6600825" y="1875099"/>
            <a:ext cx="44288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6DC13-F6F3-1E45-9001-34F871CBBF6C}"/>
              </a:ext>
            </a:extLst>
          </p:cNvPr>
          <p:cNvCxnSpPr>
            <a:cxnSpLocks/>
          </p:cNvCxnSpPr>
          <p:nvPr/>
        </p:nvCxnSpPr>
        <p:spPr>
          <a:xfrm flipH="1">
            <a:off x="6379385" y="1407711"/>
            <a:ext cx="66432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717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0CEAC1-618E-C847-8A8D-C20B99230DE2}"/>
              </a:ext>
            </a:extLst>
          </p:cNvPr>
          <p:cNvCxnSpPr/>
          <p:nvPr/>
        </p:nvCxnSpPr>
        <p:spPr>
          <a:xfrm flipV="1">
            <a:off x="2905245" y="1261641"/>
            <a:ext cx="4352081" cy="3518704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03FBCAC-63C2-C44A-BA76-AF42623E8C61}"/>
              </a:ext>
            </a:extLst>
          </p:cNvPr>
          <p:cNvSpPr>
            <a:spLocks noChangeAspect="1"/>
          </p:cNvSpPr>
          <p:nvPr/>
        </p:nvSpPr>
        <p:spPr>
          <a:xfrm>
            <a:off x="3968691" y="203859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F0D91E-0118-8E41-BAE5-CB7B7EC39AB4}"/>
              </a:ext>
            </a:extLst>
          </p:cNvPr>
          <p:cNvSpPr>
            <a:spLocks noChangeAspect="1"/>
          </p:cNvSpPr>
          <p:nvPr/>
        </p:nvSpPr>
        <p:spPr>
          <a:xfrm>
            <a:off x="7072131" y="1782502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258C46-B0B7-A442-85A6-2B6C8329427D}"/>
              </a:ext>
            </a:extLst>
          </p:cNvPr>
          <p:cNvSpPr>
            <a:spLocks noChangeAspect="1"/>
          </p:cNvSpPr>
          <p:nvPr/>
        </p:nvSpPr>
        <p:spPr>
          <a:xfrm>
            <a:off x="6167375" y="1302153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DF28C-6E4E-3644-BA83-6BB029D46C04}"/>
              </a:ext>
            </a:extLst>
          </p:cNvPr>
          <p:cNvSpPr>
            <a:spLocks noChangeAspect="1"/>
          </p:cNvSpPr>
          <p:nvPr/>
        </p:nvSpPr>
        <p:spPr>
          <a:xfrm>
            <a:off x="5222866" y="361736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8B97C2-38DD-4C48-BFB1-51263894D965}"/>
              </a:ext>
            </a:extLst>
          </p:cNvPr>
          <p:cNvSpPr>
            <a:spLocks noChangeAspect="1"/>
          </p:cNvSpPr>
          <p:nvPr/>
        </p:nvSpPr>
        <p:spPr>
          <a:xfrm>
            <a:off x="6035189" y="3243805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87127F2-B923-0D4E-BEC4-9FB462EED159}"/>
              </a:ext>
            </a:extLst>
          </p:cNvPr>
          <p:cNvSpPr>
            <a:spLocks noChangeAspect="1"/>
          </p:cNvSpPr>
          <p:nvPr/>
        </p:nvSpPr>
        <p:spPr>
          <a:xfrm>
            <a:off x="4988687" y="2212694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EB7EE-6E07-5549-B95B-382A9E45DAD9}"/>
              </a:ext>
            </a:extLst>
          </p:cNvPr>
          <p:cNvSpPr>
            <a:spLocks noChangeAspect="1"/>
          </p:cNvSpPr>
          <p:nvPr/>
        </p:nvSpPr>
        <p:spPr>
          <a:xfrm>
            <a:off x="4423457" y="4687747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FC8E61-8C83-3F46-907F-10C77A64A1C3}"/>
              </a:ext>
            </a:extLst>
          </p:cNvPr>
          <p:cNvSpPr>
            <a:spLocks noChangeAspect="1"/>
          </p:cNvSpPr>
          <p:nvPr/>
        </p:nvSpPr>
        <p:spPr>
          <a:xfrm>
            <a:off x="3348941" y="3406816"/>
            <a:ext cx="185195" cy="18519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55BDC-66E8-F442-9D84-E894BAFFA448}"/>
              </a:ext>
            </a:extLst>
          </p:cNvPr>
          <p:cNvCxnSpPr>
            <a:cxnSpLocks/>
          </p:cNvCxnSpPr>
          <p:nvPr/>
        </p:nvCxnSpPr>
        <p:spPr>
          <a:xfrm flipH="1">
            <a:off x="3534136" y="3496495"/>
            <a:ext cx="859000" cy="2918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A0F97E-9E4B-354D-B700-8CA219647669}"/>
              </a:ext>
            </a:extLst>
          </p:cNvPr>
          <p:cNvCxnSpPr>
            <a:cxnSpLocks/>
          </p:cNvCxnSpPr>
          <p:nvPr/>
        </p:nvCxnSpPr>
        <p:spPr>
          <a:xfrm flipH="1">
            <a:off x="3028950" y="4770662"/>
            <a:ext cx="1327322" cy="9682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1B99AF-177D-7D4E-90A3-5421BB09A2DE}"/>
              </a:ext>
            </a:extLst>
          </p:cNvPr>
          <p:cNvCxnSpPr>
            <a:cxnSpLocks/>
          </p:cNvCxnSpPr>
          <p:nvPr/>
        </p:nvCxnSpPr>
        <p:spPr>
          <a:xfrm flipH="1">
            <a:off x="4356272" y="3709961"/>
            <a:ext cx="817610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277107F-A122-AB42-B6C3-83EBE7DDEC00}"/>
              </a:ext>
            </a:extLst>
          </p:cNvPr>
          <p:cNvCxnSpPr>
            <a:cxnSpLocks/>
          </p:cNvCxnSpPr>
          <p:nvPr/>
        </p:nvCxnSpPr>
        <p:spPr>
          <a:xfrm flipH="1">
            <a:off x="4765077" y="3342069"/>
            <a:ext cx="1230588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4943F5-F206-C04D-B593-13109315FE59}"/>
              </a:ext>
            </a:extLst>
          </p:cNvPr>
          <p:cNvCxnSpPr>
            <a:cxnSpLocks/>
          </p:cNvCxnSpPr>
          <p:nvPr/>
        </p:nvCxnSpPr>
        <p:spPr>
          <a:xfrm flipH="1">
            <a:off x="4177473" y="2132364"/>
            <a:ext cx="191852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FDA07B-9445-424E-8BE9-B95381B2C9F1}"/>
              </a:ext>
            </a:extLst>
          </p:cNvPr>
          <p:cNvCxnSpPr>
            <a:cxnSpLocks/>
          </p:cNvCxnSpPr>
          <p:nvPr/>
        </p:nvCxnSpPr>
        <p:spPr>
          <a:xfrm flipH="1">
            <a:off x="5173884" y="2305291"/>
            <a:ext cx="691135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305B4E-F5A8-9741-A734-46B866F6831D}"/>
              </a:ext>
            </a:extLst>
          </p:cNvPr>
          <p:cNvCxnSpPr>
            <a:cxnSpLocks/>
          </p:cNvCxnSpPr>
          <p:nvPr/>
        </p:nvCxnSpPr>
        <p:spPr>
          <a:xfrm flipH="1">
            <a:off x="6600825" y="1875099"/>
            <a:ext cx="44288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E6DC13-F6F3-1E45-9001-34F871CBBF6C}"/>
              </a:ext>
            </a:extLst>
          </p:cNvPr>
          <p:cNvCxnSpPr>
            <a:cxnSpLocks/>
          </p:cNvCxnSpPr>
          <p:nvPr/>
        </p:nvCxnSpPr>
        <p:spPr>
          <a:xfrm flipH="1">
            <a:off x="6379385" y="1407711"/>
            <a:ext cx="664321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12444</TotalTime>
  <Words>1077</Words>
  <Application>Microsoft Macintosh PowerPoint</Application>
  <PresentationFormat>Widescreen</PresentationFormat>
  <Paragraphs>531</Paragraphs>
  <Slides>42</Slides>
  <Notes>33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153</cp:revision>
  <dcterms:created xsi:type="dcterms:W3CDTF">2018-03-09T06:37:14Z</dcterms:created>
  <dcterms:modified xsi:type="dcterms:W3CDTF">2021-11-23T04:05:46Z</dcterms:modified>
</cp:coreProperties>
</file>