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8"/>
  </p:normalViewPr>
  <p:slideViewPr>
    <p:cSldViewPr snapToGrid="0" snapToObjects="1">
      <p:cViewPr varScale="1">
        <p:scale>
          <a:sx n="92" d="100"/>
          <a:sy n="92" d="100"/>
        </p:scale>
        <p:origin x="2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6974639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87031" y="4548979"/>
            <a:ext cx="6026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harter Roman" panose="02040503050506020203" pitchFamily="18" charset="0"/>
              </a:rPr>
              <a:t>Phillip </a:t>
            </a:r>
            <a:r>
              <a:rPr lang="en-US" sz="2800" dirty="0" err="1">
                <a:latin typeface="Charter Roman" panose="02040503050506020203" pitchFamily="18" charset="0"/>
              </a:rPr>
              <a:t>Compeau</a:t>
            </a:r>
            <a:endParaRPr lang="en-US" sz="2000" dirty="0">
              <a:latin typeface="Charter Roman" panose="02040503050506020203" pitchFamily="18" charset="0"/>
            </a:endParaRPr>
          </a:p>
          <a:p>
            <a:pPr algn="ctr"/>
            <a:br>
              <a:rPr lang="en-US" dirty="0">
                <a:latin typeface="Charter Roman" panose="02040503050506020203" pitchFamily="18" charset="0"/>
              </a:rPr>
            </a:br>
            <a:r>
              <a:rPr lang="en-US" dirty="0">
                <a:latin typeface="Charter Roman" panose="02040503050506020203" pitchFamily="18" charset="0"/>
              </a:rPr>
              <a:t>with</a:t>
            </a:r>
            <a:br>
              <a:rPr lang="en-US" dirty="0">
                <a:latin typeface="Charter Roman" panose="02040503050506020203" pitchFamily="18" charset="0"/>
              </a:rPr>
            </a:br>
            <a:r>
              <a:rPr lang="en-US" dirty="0" err="1">
                <a:latin typeface="Charter Roman" panose="02040503050506020203" pitchFamily="18" charset="0"/>
              </a:rPr>
              <a:t>Mert</a:t>
            </a:r>
            <a:r>
              <a:rPr lang="en-US" dirty="0">
                <a:latin typeface="Charter Roman" panose="02040503050506020203" pitchFamily="18" charset="0"/>
              </a:rPr>
              <a:t> </a:t>
            </a:r>
            <a:r>
              <a:rPr lang="en-US" dirty="0" err="1">
                <a:latin typeface="Charter Roman" panose="02040503050506020203" pitchFamily="18" charset="0"/>
              </a:rPr>
              <a:t>Inan</a:t>
            </a:r>
            <a:r>
              <a:rPr lang="en-US" dirty="0">
                <a:latin typeface="Charter Roman" panose="02040503050506020203" pitchFamily="18" charset="0"/>
              </a:rPr>
              <a:t>, Noah Lee, Chris Lee, and </a:t>
            </a:r>
            <a:r>
              <a:rPr lang="en-US" dirty="0" err="1">
                <a:latin typeface="Charter Roman" panose="02040503050506020203" pitchFamily="18" charset="0"/>
              </a:rPr>
              <a:t>Shuanger</a:t>
            </a:r>
            <a:r>
              <a:rPr lang="en-US" dirty="0">
                <a:latin typeface="Charter Roman" panose="02040503050506020203" pitchFamily="18" charset="0"/>
              </a:rPr>
              <a:t> Li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667601"/>
            <a:ext cx="308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arter Roman" panose="02040503050506020203" pitchFamily="18" charset="0"/>
              </a:rPr>
              <a:t>©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079" y="2574504"/>
            <a:ext cx="2134629" cy="2134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B1A890-A31B-E6B7-DB91-312CD9A698FC}"/>
              </a:ext>
            </a:extLst>
          </p:cNvPr>
          <p:cNvSpPr txBox="1"/>
          <p:nvPr/>
        </p:nvSpPr>
        <p:spPr>
          <a:xfrm>
            <a:off x="834571" y="1465982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DE07A-12C4-6526-A5B0-263794725AC1}"/>
              </a:ext>
            </a:extLst>
          </p:cNvPr>
          <p:cNvSpPr txBox="1"/>
          <p:nvPr/>
        </p:nvSpPr>
        <p:spPr>
          <a:xfrm>
            <a:off x="834571" y="1465982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31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10</cp:revision>
  <cp:lastPrinted>2022-05-17T14:13:54Z</cp:lastPrinted>
  <dcterms:created xsi:type="dcterms:W3CDTF">2022-05-16T14:42:58Z</dcterms:created>
  <dcterms:modified xsi:type="dcterms:W3CDTF">2022-10-17T22:23:57Z</dcterms:modified>
</cp:coreProperties>
</file>