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8"/>
  </p:normalViewPr>
  <p:slideViewPr>
    <p:cSldViewPr snapToGrid="0" snapToObjects="1">
      <p:cViewPr varScale="1">
        <p:scale>
          <a:sx n="88" d="100"/>
          <a:sy n="88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7149810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656455" y="5692241"/>
            <a:ext cx="3087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harter Roman" panose="02040503050506020203" pitchFamily="18" charset="0"/>
              </a:rPr>
              <a:t>biologicalmodeling.org</a:t>
            </a:r>
            <a:endParaRPr lang="en-US" sz="2000" dirty="0">
              <a:latin typeface="Charter Roman" panose="020405030505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782270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harter Roman" panose="02040503050506020203" pitchFamily="18" charset="0"/>
              </a:rPr>
              <a:t>Biological Modeling: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i="1" dirty="0">
                <a:latin typeface="Charter Roman" panose="02040503050506020203" pitchFamily="18" charset="0"/>
              </a:rPr>
              <a:t>A Short Tour</a:t>
            </a:r>
            <a:endParaRPr lang="en-US" sz="3600" i="1" dirty="0">
              <a:latin typeface="CHARTER ROMAN" panose="020405030505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795696"/>
            <a:ext cx="3087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rter Roman" panose="02040503050506020203" pitchFamily="18" charset="0"/>
              </a:rPr>
              <a:t>© 2022</a:t>
            </a:r>
            <a:endParaRPr lang="en-US" sz="1600" dirty="0">
              <a:latin typeface="Charter Roman" panose="020405030505060202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2539" y="2796863"/>
            <a:ext cx="2915721" cy="291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</cp:revision>
  <cp:lastPrinted>2022-05-16T14:51:37Z</cp:lastPrinted>
  <dcterms:created xsi:type="dcterms:W3CDTF">2022-05-16T14:42:58Z</dcterms:created>
  <dcterms:modified xsi:type="dcterms:W3CDTF">2022-05-16T15:03:21Z</dcterms:modified>
</cp:coreProperties>
</file>