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644" r:id="rId2"/>
    <p:sldId id="2645" r:id="rId3"/>
    <p:sldId id="2646" r:id="rId4"/>
    <p:sldId id="2647" r:id="rId5"/>
    <p:sldId id="2648" r:id="rId6"/>
    <p:sldId id="2649" r:id="rId7"/>
    <p:sldId id="2650" r:id="rId8"/>
    <p:sldId id="2651" r:id="rId9"/>
    <p:sldId id="2652" r:id="rId10"/>
    <p:sldId id="2670" r:id="rId11"/>
    <p:sldId id="2653" r:id="rId12"/>
    <p:sldId id="257" r:id="rId13"/>
    <p:sldId id="2669" r:id="rId14"/>
    <p:sldId id="256" r:id="rId15"/>
    <p:sldId id="258" r:id="rId16"/>
    <p:sldId id="259" r:id="rId17"/>
    <p:sldId id="2654" r:id="rId18"/>
    <p:sldId id="2668" r:id="rId19"/>
    <p:sldId id="2655" r:id="rId20"/>
    <p:sldId id="2658" r:id="rId21"/>
    <p:sldId id="2656" r:id="rId22"/>
    <p:sldId id="2660" r:id="rId23"/>
    <p:sldId id="2661" r:id="rId24"/>
    <p:sldId id="2662" r:id="rId25"/>
    <p:sldId id="2663" r:id="rId26"/>
    <p:sldId id="2664" r:id="rId27"/>
    <p:sldId id="2665" r:id="rId28"/>
    <p:sldId id="2666" r:id="rId29"/>
    <p:sldId id="2667" r:id="rId30"/>
    <p:sldId id="2671" r:id="rId31"/>
    <p:sldId id="2672" r:id="rId32"/>
    <p:sldId id="2673" r:id="rId33"/>
    <p:sldId id="2674" r:id="rId34"/>
    <p:sldId id="2675" r:id="rId35"/>
    <p:sldId id="2677" r:id="rId36"/>
    <p:sldId id="2676" r:id="rId37"/>
    <p:sldId id="2678" r:id="rId38"/>
    <p:sldId id="2679" r:id="rId39"/>
    <p:sldId id="2680" r:id="rId40"/>
    <p:sldId id="2681" r:id="rId41"/>
    <p:sldId id="2682" r:id="rId42"/>
    <p:sldId id="268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39"/>
    <p:restoredTop sz="94835"/>
  </p:normalViewPr>
  <p:slideViewPr>
    <p:cSldViewPr snapToGrid="0" snapToObjects="1">
      <p:cViewPr>
        <p:scale>
          <a:sx n="90" d="100"/>
          <a:sy n="90" d="100"/>
        </p:scale>
        <p:origin x="-2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hillipcompeau/Documents/GitHub/MMBioS/Multiscale-Biological-Modeling-Course.github.io/downloads/ir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hillipcompeau/Documents/GitHub/MMBioS/Multiscale-Biological-Modeling-Course.github.io/downloads/ir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0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r>
              <a:rPr lang="en-US" sz="2400">
                <a:solidFill>
                  <a:schemeClr val="tx1"/>
                </a:solidFill>
                <a:latin typeface="Optima" panose="02000503060000020004" pitchFamily="2" charset="0"/>
              </a:rPr>
              <a:t>Petal length</a:t>
            </a:r>
            <a:r>
              <a:rPr lang="en-US" sz="2400" baseline="0">
                <a:solidFill>
                  <a:schemeClr val="tx1"/>
                </a:solidFill>
                <a:latin typeface="Optima" panose="02000503060000020004" pitchFamily="2" charset="0"/>
              </a:rPr>
              <a:t> and width in Iris flowers</a:t>
            </a:r>
            <a:endParaRPr lang="en-US" sz="2400">
              <a:solidFill>
                <a:schemeClr val="tx1"/>
              </a:solidFill>
              <a:latin typeface="Optima" panose="02000503060000020004" pitchFamily="2" charset="0"/>
            </a:endParaRPr>
          </a:p>
        </c:rich>
      </c:tx>
      <c:layout>
        <c:manualLayout>
          <c:xMode val="edge"/>
          <c:yMode val="edge"/>
          <c:x val="0.26695621646020368"/>
          <c:y val="1.76211453744493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0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Optima" panose="02000503060000020004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4061874431301183"/>
          <c:y val="0.11058378715876374"/>
          <c:w val="0.72659267909982594"/>
          <c:h val="0.75968053002185298"/>
        </c:manualLayout>
      </c:layout>
      <c:scatterChart>
        <c:scatterStyle val="lineMarker"/>
        <c:varyColors val="0"/>
        <c:ser>
          <c:idx val="0"/>
          <c:order val="0"/>
          <c:tx>
            <c:v>Iris setosa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</c:marker>
          <c:xVal>
            <c:numRef>
              <c:f>iris!$C$2:$C$51</c:f>
              <c:numCache>
                <c:formatCode>General</c:formatCode>
                <c:ptCount val="50"/>
                <c:pt idx="0">
                  <c:v>1.4</c:v>
                </c:pt>
                <c:pt idx="1">
                  <c:v>1.4</c:v>
                </c:pt>
                <c:pt idx="2">
                  <c:v>1.3</c:v>
                </c:pt>
                <c:pt idx="3">
                  <c:v>1.5</c:v>
                </c:pt>
                <c:pt idx="4">
                  <c:v>1.4</c:v>
                </c:pt>
                <c:pt idx="5">
                  <c:v>1.7</c:v>
                </c:pt>
                <c:pt idx="6">
                  <c:v>1.4</c:v>
                </c:pt>
                <c:pt idx="7">
                  <c:v>1.5</c:v>
                </c:pt>
                <c:pt idx="8">
                  <c:v>1.4</c:v>
                </c:pt>
                <c:pt idx="9">
                  <c:v>1.5</c:v>
                </c:pt>
                <c:pt idx="10">
                  <c:v>1.5</c:v>
                </c:pt>
                <c:pt idx="11">
                  <c:v>1.6</c:v>
                </c:pt>
                <c:pt idx="12">
                  <c:v>1.4</c:v>
                </c:pt>
                <c:pt idx="13">
                  <c:v>1.1000000000000001</c:v>
                </c:pt>
                <c:pt idx="14">
                  <c:v>1.2</c:v>
                </c:pt>
                <c:pt idx="15">
                  <c:v>1.5</c:v>
                </c:pt>
                <c:pt idx="16">
                  <c:v>1.3</c:v>
                </c:pt>
                <c:pt idx="17">
                  <c:v>1.4</c:v>
                </c:pt>
                <c:pt idx="18">
                  <c:v>1.7</c:v>
                </c:pt>
                <c:pt idx="19">
                  <c:v>1.5</c:v>
                </c:pt>
                <c:pt idx="20">
                  <c:v>1.7</c:v>
                </c:pt>
                <c:pt idx="21">
                  <c:v>1.5</c:v>
                </c:pt>
                <c:pt idx="22">
                  <c:v>1</c:v>
                </c:pt>
                <c:pt idx="23">
                  <c:v>1.7</c:v>
                </c:pt>
                <c:pt idx="24">
                  <c:v>1.9</c:v>
                </c:pt>
                <c:pt idx="25">
                  <c:v>1.6</c:v>
                </c:pt>
                <c:pt idx="26">
                  <c:v>1.6</c:v>
                </c:pt>
                <c:pt idx="27">
                  <c:v>1.5</c:v>
                </c:pt>
                <c:pt idx="28">
                  <c:v>1.4</c:v>
                </c:pt>
                <c:pt idx="29">
                  <c:v>1.6</c:v>
                </c:pt>
                <c:pt idx="30">
                  <c:v>1.6</c:v>
                </c:pt>
                <c:pt idx="31">
                  <c:v>1.5</c:v>
                </c:pt>
                <c:pt idx="32">
                  <c:v>1.5</c:v>
                </c:pt>
                <c:pt idx="33">
                  <c:v>1.4</c:v>
                </c:pt>
                <c:pt idx="34">
                  <c:v>1.5</c:v>
                </c:pt>
                <c:pt idx="35">
                  <c:v>1.2</c:v>
                </c:pt>
                <c:pt idx="36">
                  <c:v>1.3</c:v>
                </c:pt>
                <c:pt idx="37">
                  <c:v>1.5</c:v>
                </c:pt>
                <c:pt idx="38">
                  <c:v>1.3</c:v>
                </c:pt>
                <c:pt idx="39">
                  <c:v>1.5</c:v>
                </c:pt>
                <c:pt idx="40">
                  <c:v>1.3</c:v>
                </c:pt>
                <c:pt idx="41">
                  <c:v>1.3</c:v>
                </c:pt>
                <c:pt idx="42">
                  <c:v>1.3</c:v>
                </c:pt>
                <c:pt idx="43">
                  <c:v>1.6</c:v>
                </c:pt>
                <c:pt idx="44">
                  <c:v>1.9</c:v>
                </c:pt>
                <c:pt idx="45">
                  <c:v>1.4</c:v>
                </c:pt>
                <c:pt idx="46">
                  <c:v>1.6</c:v>
                </c:pt>
                <c:pt idx="47">
                  <c:v>1.4</c:v>
                </c:pt>
                <c:pt idx="48">
                  <c:v>1.5</c:v>
                </c:pt>
                <c:pt idx="49">
                  <c:v>1.4</c:v>
                </c:pt>
              </c:numCache>
            </c:numRef>
          </c:xVal>
          <c:yVal>
            <c:numRef>
              <c:f>iris!$D$2:$D$51</c:f>
              <c:numCache>
                <c:formatCode>General</c:formatCode>
                <c:ptCount val="50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0.2</c:v>
                </c:pt>
                <c:pt idx="9">
                  <c:v>0.1</c:v>
                </c:pt>
                <c:pt idx="10">
                  <c:v>0.2</c:v>
                </c:pt>
                <c:pt idx="11">
                  <c:v>0.2</c:v>
                </c:pt>
                <c:pt idx="12">
                  <c:v>0.1</c:v>
                </c:pt>
                <c:pt idx="13">
                  <c:v>0.1</c:v>
                </c:pt>
                <c:pt idx="14">
                  <c:v>0.2</c:v>
                </c:pt>
                <c:pt idx="15">
                  <c:v>0.4</c:v>
                </c:pt>
                <c:pt idx="16">
                  <c:v>0.4</c:v>
                </c:pt>
                <c:pt idx="17">
                  <c:v>0.3</c:v>
                </c:pt>
                <c:pt idx="18">
                  <c:v>0.3</c:v>
                </c:pt>
                <c:pt idx="19">
                  <c:v>0.3</c:v>
                </c:pt>
                <c:pt idx="20">
                  <c:v>0.2</c:v>
                </c:pt>
                <c:pt idx="21">
                  <c:v>0.4</c:v>
                </c:pt>
                <c:pt idx="22">
                  <c:v>0.2</c:v>
                </c:pt>
                <c:pt idx="23">
                  <c:v>0.5</c:v>
                </c:pt>
                <c:pt idx="24">
                  <c:v>0.2</c:v>
                </c:pt>
                <c:pt idx="25">
                  <c:v>0.2</c:v>
                </c:pt>
                <c:pt idx="26">
                  <c:v>0.4</c:v>
                </c:pt>
                <c:pt idx="27">
                  <c:v>0.2</c:v>
                </c:pt>
                <c:pt idx="28">
                  <c:v>0.2</c:v>
                </c:pt>
                <c:pt idx="29">
                  <c:v>0.2</c:v>
                </c:pt>
                <c:pt idx="30">
                  <c:v>0.2</c:v>
                </c:pt>
                <c:pt idx="31">
                  <c:v>0.4</c:v>
                </c:pt>
                <c:pt idx="32">
                  <c:v>0.1</c:v>
                </c:pt>
                <c:pt idx="33">
                  <c:v>0.2</c:v>
                </c:pt>
                <c:pt idx="34">
                  <c:v>0.1</c:v>
                </c:pt>
                <c:pt idx="35">
                  <c:v>0.2</c:v>
                </c:pt>
                <c:pt idx="36">
                  <c:v>0.2</c:v>
                </c:pt>
                <c:pt idx="37">
                  <c:v>0.1</c:v>
                </c:pt>
                <c:pt idx="38">
                  <c:v>0.2</c:v>
                </c:pt>
                <c:pt idx="39">
                  <c:v>0.2</c:v>
                </c:pt>
                <c:pt idx="40">
                  <c:v>0.3</c:v>
                </c:pt>
                <c:pt idx="41">
                  <c:v>0.3</c:v>
                </c:pt>
                <c:pt idx="42">
                  <c:v>0.2</c:v>
                </c:pt>
                <c:pt idx="43">
                  <c:v>0.6</c:v>
                </c:pt>
                <c:pt idx="44">
                  <c:v>0.4</c:v>
                </c:pt>
                <c:pt idx="45">
                  <c:v>0.3</c:v>
                </c:pt>
                <c:pt idx="46">
                  <c:v>0.2</c:v>
                </c:pt>
                <c:pt idx="47">
                  <c:v>0.2</c:v>
                </c:pt>
                <c:pt idx="48">
                  <c:v>0.2</c:v>
                </c:pt>
                <c:pt idx="49">
                  <c:v>0.2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54-CF4C-B9C0-28830B95B958}"/>
            </c:ext>
          </c:extLst>
        </c:ser>
        <c:ser>
          <c:idx val="1"/>
          <c:order val="1"/>
          <c:tx>
            <c:v>Iris versicolor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</c:marker>
          <c:xVal>
            <c:numRef>
              <c:f>iris!$C$52:$C$101</c:f>
              <c:numCache>
                <c:formatCode>General</c:formatCode>
                <c:ptCount val="50"/>
                <c:pt idx="0">
                  <c:v>4.7</c:v>
                </c:pt>
                <c:pt idx="1">
                  <c:v>4.5</c:v>
                </c:pt>
                <c:pt idx="2">
                  <c:v>4.9000000000000004</c:v>
                </c:pt>
                <c:pt idx="3">
                  <c:v>4</c:v>
                </c:pt>
                <c:pt idx="4">
                  <c:v>4.5999999999999996</c:v>
                </c:pt>
                <c:pt idx="5">
                  <c:v>4.5</c:v>
                </c:pt>
                <c:pt idx="6">
                  <c:v>4.7</c:v>
                </c:pt>
                <c:pt idx="7">
                  <c:v>3.3</c:v>
                </c:pt>
                <c:pt idx="8">
                  <c:v>4.5999999999999996</c:v>
                </c:pt>
                <c:pt idx="9">
                  <c:v>3.9</c:v>
                </c:pt>
                <c:pt idx="10">
                  <c:v>3.5</c:v>
                </c:pt>
                <c:pt idx="11">
                  <c:v>4.2</c:v>
                </c:pt>
                <c:pt idx="12">
                  <c:v>4</c:v>
                </c:pt>
                <c:pt idx="13">
                  <c:v>4.7</c:v>
                </c:pt>
                <c:pt idx="14">
                  <c:v>3.6</c:v>
                </c:pt>
                <c:pt idx="15">
                  <c:v>4.4000000000000004</c:v>
                </c:pt>
                <c:pt idx="16">
                  <c:v>4.5</c:v>
                </c:pt>
                <c:pt idx="17">
                  <c:v>4.0999999999999996</c:v>
                </c:pt>
                <c:pt idx="18">
                  <c:v>4.5</c:v>
                </c:pt>
                <c:pt idx="19">
                  <c:v>3.9</c:v>
                </c:pt>
                <c:pt idx="20">
                  <c:v>4.8</c:v>
                </c:pt>
                <c:pt idx="21">
                  <c:v>4</c:v>
                </c:pt>
                <c:pt idx="22">
                  <c:v>4.9000000000000004</c:v>
                </c:pt>
                <c:pt idx="23">
                  <c:v>4.7</c:v>
                </c:pt>
                <c:pt idx="24">
                  <c:v>4.3</c:v>
                </c:pt>
                <c:pt idx="25">
                  <c:v>4.4000000000000004</c:v>
                </c:pt>
                <c:pt idx="26">
                  <c:v>4.8</c:v>
                </c:pt>
                <c:pt idx="27">
                  <c:v>5</c:v>
                </c:pt>
                <c:pt idx="28">
                  <c:v>4.5</c:v>
                </c:pt>
                <c:pt idx="29">
                  <c:v>3.5</c:v>
                </c:pt>
                <c:pt idx="30">
                  <c:v>3.8</c:v>
                </c:pt>
                <c:pt idx="31">
                  <c:v>3.7</c:v>
                </c:pt>
                <c:pt idx="32">
                  <c:v>3.9</c:v>
                </c:pt>
                <c:pt idx="33">
                  <c:v>5.0999999999999996</c:v>
                </c:pt>
                <c:pt idx="34">
                  <c:v>4.5</c:v>
                </c:pt>
                <c:pt idx="35">
                  <c:v>4.5</c:v>
                </c:pt>
                <c:pt idx="36">
                  <c:v>4.7</c:v>
                </c:pt>
                <c:pt idx="37">
                  <c:v>4.4000000000000004</c:v>
                </c:pt>
                <c:pt idx="38">
                  <c:v>4.0999999999999996</c:v>
                </c:pt>
                <c:pt idx="39">
                  <c:v>4</c:v>
                </c:pt>
                <c:pt idx="40">
                  <c:v>4.4000000000000004</c:v>
                </c:pt>
                <c:pt idx="41">
                  <c:v>4.5999999999999996</c:v>
                </c:pt>
                <c:pt idx="42">
                  <c:v>4</c:v>
                </c:pt>
                <c:pt idx="43">
                  <c:v>3.3</c:v>
                </c:pt>
                <c:pt idx="44">
                  <c:v>4.2</c:v>
                </c:pt>
                <c:pt idx="45">
                  <c:v>4.2</c:v>
                </c:pt>
                <c:pt idx="46">
                  <c:v>4.2</c:v>
                </c:pt>
                <c:pt idx="47">
                  <c:v>4.3</c:v>
                </c:pt>
                <c:pt idx="48">
                  <c:v>3</c:v>
                </c:pt>
                <c:pt idx="49">
                  <c:v>4.0999999999999996</c:v>
                </c:pt>
              </c:numCache>
            </c:numRef>
          </c:xVal>
          <c:yVal>
            <c:numRef>
              <c:f>iris!$D$52:$D$101</c:f>
              <c:numCache>
                <c:formatCode>General</c:formatCode>
                <c:ptCount val="50"/>
                <c:pt idx="0">
                  <c:v>1.4</c:v>
                </c:pt>
                <c:pt idx="1">
                  <c:v>1.5</c:v>
                </c:pt>
                <c:pt idx="2">
                  <c:v>1.5</c:v>
                </c:pt>
                <c:pt idx="3">
                  <c:v>1.3</c:v>
                </c:pt>
                <c:pt idx="4">
                  <c:v>1.5</c:v>
                </c:pt>
                <c:pt idx="5">
                  <c:v>1.3</c:v>
                </c:pt>
                <c:pt idx="6">
                  <c:v>1.6</c:v>
                </c:pt>
                <c:pt idx="7">
                  <c:v>1</c:v>
                </c:pt>
                <c:pt idx="8">
                  <c:v>1.3</c:v>
                </c:pt>
                <c:pt idx="9">
                  <c:v>1.4</c:v>
                </c:pt>
                <c:pt idx="10">
                  <c:v>1</c:v>
                </c:pt>
                <c:pt idx="11">
                  <c:v>1.5</c:v>
                </c:pt>
                <c:pt idx="12">
                  <c:v>1</c:v>
                </c:pt>
                <c:pt idx="13">
                  <c:v>1.4</c:v>
                </c:pt>
                <c:pt idx="14">
                  <c:v>1.3</c:v>
                </c:pt>
                <c:pt idx="15">
                  <c:v>1.4</c:v>
                </c:pt>
                <c:pt idx="16">
                  <c:v>1.5</c:v>
                </c:pt>
                <c:pt idx="17">
                  <c:v>1</c:v>
                </c:pt>
                <c:pt idx="18">
                  <c:v>1.5</c:v>
                </c:pt>
                <c:pt idx="19">
                  <c:v>1.1000000000000001</c:v>
                </c:pt>
                <c:pt idx="20">
                  <c:v>1.8</c:v>
                </c:pt>
                <c:pt idx="21">
                  <c:v>1.3</c:v>
                </c:pt>
                <c:pt idx="22">
                  <c:v>1.5</c:v>
                </c:pt>
                <c:pt idx="23">
                  <c:v>1.2</c:v>
                </c:pt>
                <c:pt idx="24">
                  <c:v>1.3</c:v>
                </c:pt>
                <c:pt idx="25">
                  <c:v>1.4</c:v>
                </c:pt>
                <c:pt idx="26">
                  <c:v>1.4</c:v>
                </c:pt>
                <c:pt idx="27">
                  <c:v>1.7</c:v>
                </c:pt>
                <c:pt idx="28">
                  <c:v>1.5</c:v>
                </c:pt>
                <c:pt idx="29">
                  <c:v>1</c:v>
                </c:pt>
                <c:pt idx="30">
                  <c:v>1.1000000000000001</c:v>
                </c:pt>
                <c:pt idx="31">
                  <c:v>1</c:v>
                </c:pt>
                <c:pt idx="32">
                  <c:v>1.2</c:v>
                </c:pt>
                <c:pt idx="33">
                  <c:v>1.6</c:v>
                </c:pt>
                <c:pt idx="34">
                  <c:v>1.5</c:v>
                </c:pt>
                <c:pt idx="35">
                  <c:v>1.6</c:v>
                </c:pt>
                <c:pt idx="36">
                  <c:v>1.5</c:v>
                </c:pt>
                <c:pt idx="37">
                  <c:v>1.3</c:v>
                </c:pt>
                <c:pt idx="38">
                  <c:v>1.3</c:v>
                </c:pt>
                <c:pt idx="39">
                  <c:v>1.3</c:v>
                </c:pt>
                <c:pt idx="40">
                  <c:v>1.2</c:v>
                </c:pt>
                <c:pt idx="41">
                  <c:v>1.4</c:v>
                </c:pt>
                <c:pt idx="42">
                  <c:v>1.2</c:v>
                </c:pt>
                <c:pt idx="43">
                  <c:v>1</c:v>
                </c:pt>
                <c:pt idx="44">
                  <c:v>1.3</c:v>
                </c:pt>
                <c:pt idx="45">
                  <c:v>1.2</c:v>
                </c:pt>
                <c:pt idx="46">
                  <c:v>1.3</c:v>
                </c:pt>
                <c:pt idx="47">
                  <c:v>1.3</c:v>
                </c:pt>
                <c:pt idx="48">
                  <c:v>1.1000000000000001</c:v>
                </c:pt>
                <c:pt idx="49">
                  <c:v>1.3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654-CF4C-B9C0-28830B95B958}"/>
            </c:ext>
          </c:extLst>
        </c:ser>
        <c:ser>
          <c:idx val="2"/>
          <c:order val="2"/>
          <c:tx>
            <c:v>Iris virginica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</c:marker>
          <c:xVal>
            <c:numRef>
              <c:f>iris!$C$102:$C$151</c:f>
              <c:numCache>
                <c:formatCode>General</c:formatCode>
                <c:ptCount val="50"/>
                <c:pt idx="0">
                  <c:v>6</c:v>
                </c:pt>
                <c:pt idx="1">
                  <c:v>5.0999999999999996</c:v>
                </c:pt>
                <c:pt idx="2">
                  <c:v>5.9</c:v>
                </c:pt>
                <c:pt idx="3">
                  <c:v>5.6</c:v>
                </c:pt>
                <c:pt idx="4">
                  <c:v>5.8</c:v>
                </c:pt>
                <c:pt idx="5">
                  <c:v>6.6</c:v>
                </c:pt>
                <c:pt idx="6">
                  <c:v>4.5</c:v>
                </c:pt>
                <c:pt idx="7">
                  <c:v>6.3</c:v>
                </c:pt>
                <c:pt idx="8">
                  <c:v>5.8</c:v>
                </c:pt>
                <c:pt idx="9">
                  <c:v>6.1</c:v>
                </c:pt>
                <c:pt idx="10">
                  <c:v>5.0999999999999996</c:v>
                </c:pt>
                <c:pt idx="11">
                  <c:v>5.3</c:v>
                </c:pt>
                <c:pt idx="12">
                  <c:v>5.5</c:v>
                </c:pt>
                <c:pt idx="13">
                  <c:v>5</c:v>
                </c:pt>
                <c:pt idx="14">
                  <c:v>5.0999999999999996</c:v>
                </c:pt>
                <c:pt idx="15">
                  <c:v>5.3</c:v>
                </c:pt>
                <c:pt idx="16">
                  <c:v>5.5</c:v>
                </c:pt>
                <c:pt idx="17">
                  <c:v>6.7</c:v>
                </c:pt>
                <c:pt idx="18">
                  <c:v>6.9</c:v>
                </c:pt>
                <c:pt idx="19">
                  <c:v>5</c:v>
                </c:pt>
                <c:pt idx="20">
                  <c:v>5.7</c:v>
                </c:pt>
                <c:pt idx="21">
                  <c:v>4.9000000000000004</c:v>
                </c:pt>
                <c:pt idx="22">
                  <c:v>6.7</c:v>
                </c:pt>
                <c:pt idx="23">
                  <c:v>4.9000000000000004</c:v>
                </c:pt>
                <c:pt idx="24">
                  <c:v>5.7</c:v>
                </c:pt>
                <c:pt idx="25">
                  <c:v>6</c:v>
                </c:pt>
                <c:pt idx="26">
                  <c:v>4.8</c:v>
                </c:pt>
                <c:pt idx="27">
                  <c:v>4.9000000000000004</c:v>
                </c:pt>
                <c:pt idx="28">
                  <c:v>5.6</c:v>
                </c:pt>
                <c:pt idx="29">
                  <c:v>5.8</c:v>
                </c:pt>
                <c:pt idx="30">
                  <c:v>6.1</c:v>
                </c:pt>
                <c:pt idx="31">
                  <c:v>6.4</c:v>
                </c:pt>
                <c:pt idx="32">
                  <c:v>5.6</c:v>
                </c:pt>
                <c:pt idx="33">
                  <c:v>5.0999999999999996</c:v>
                </c:pt>
                <c:pt idx="34">
                  <c:v>5.6</c:v>
                </c:pt>
                <c:pt idx="35">
                  <c:v>6.1</c:v>
                </c:pt>
                <c:pt idx="36">
                  <c:v>5.6</c:v>
                </c:pt>
                <c:pt idx="37">
                  <c:v>5.5</c:v>
                </c:pt>
                <c:pt idx="38">
                  <c:v>4.8</c:v>
                </c:pt>
                <c:pt idx="39">
                  <c:v>5.4</c:v>
                </c:pt>
                <c:pt idx="40">
                  <c:v>5.6</c:v>
                </c:pt>
                <c:pt idx="41">
                  <c:v>5.0999999999999996</c:v>
                </c:pt>
                <c:pt idx="42">
                  <c:v>5.0999999999999996</c:v>
                </c:pt>
                <c:pt idx="43">
                  <c:v>5.9</c:v>
                </c:pt>
                <c:pt idx="44">
                  <c:v>5.7</c:v>
                </c:pt>
                <c:pt idx="45">
                  <c:v>5.2</c:v>
                </c:pt>
                <c:pt idx="46">
                  <c:v>5</c:v>
                </c:pt>
                <c:pt idx="47">
                  <c:v>5.2</c:v>
                </c:pt>
                <c:pt idx="48">
                  <c:v>5.4</c:v>
                </c:pt>
                <c:pt idx="49">
                  <c:v>5.0999999999999996</c:v>
                </c:pt>
              </c:numCache>
            </c:numRef>
          </c:xVal>
          <c:yVal>
            <c:numRef>
              <c:f>iris!$D$102:$D$151</c:f>
              <c:numCache>
                <c:formatCode>General</c:formatCode>
                <c:ptCount val="50"/>
                <c:pt idx="0">
                  <c:v>2.5</c:v>
                </c:pt>
                <c:pt idx="1">
                  <c:v>1.9</c:v>
                </c:pt>
                <c:pt idx="2">
                  <c:v>2.1</c:v>
                </c:pt>
                <c:pt idx="3">
                  <c:v>1.8</c:v>
                </c:pt>
                <c:pt idx="4">
                  <c:v>2.2000000000000002</c:v>
                </c:pt>
                <c:pt idx="5">
                  <c:v>2.1</c:v>
                </c:pt>
                <c:pt idx="6">
                  <c:v>1.7</c:v>
                </c:pt>
                <c:pt idx="7">
                  <c:v>1.8</c:v>
                </c:pt>
                <c:pt idx="8">
                  <c:v>1.8</c:v>
                </c:pt>
                <c:pt idx="9">
                  <c:v>2.5</c:v>
                </c:pt>
                <c:pt idx="10">
                  <c:v>2</c:v>
                </c:pt>
                <c:pt idx="11">
                  <c:v>1.9</c:v>
                </c:pt>
                <c:pt idx="12">
                  <c:v>2.1</c:v>
                </c:pt>
                <c:pt idx="13">
                  <c:v>2</c:v>
                </c:pt>
                <c:pt idx="14">
                  <c:v>2.4</c:v>
                </c:pt>
                <c:pt idx="15">
                  <c:v>2.2999999999999998</c:v>
                </c:pt>
                <c:pt idx="16">
                  <c:v>1.8</c:v>
                </c:pt>
                <c:pt idx="17">
                  <c:v>2.2000000000000002</c:v>
                </c:pt>
                <c:pt idx="18">
                  <c:v>2.2999999999999998</c:v>
                </c:pt>
                <c:pt idx="19">
                  <c:v>1.5</c:v>
                </c:pt>
                <c:pt idx="20">
                  <c:v>2.2999999999999998</c:v>
                </c:pt>
                <c:pt idx="21">
                  <c:v>2</c:v>
                </c:pt>
                <c:pt idx="22">
                  <c:v>2</c:v>
                </c:pt>
                <c:pt idx="23">
                  <c:v>1.8</c:v>
                </c:pt>
                <c:pt idx="24">
                  <c:v>2.1</c:v>
                </c:pt>
                <c:pt idx="25">
                  <c:v>1.8</c:v>
                </c:pt>
                <c:pt idx="26">
                  <c:v>1.8</c:v>
                </c:pt>
                <c:pt idx="27">
                  <c:v>1.8</c:v>
                </c:pt>
                <c:pt idx="28">
                  <c:v>2.1</c:v>
                </c:pt>
                <c:pt idx="29">
                  <c:v>1.6</c:v>
                </c:pt>
                <c:pt idx="30">
                  <c:v>1.9</c:v>
                </c:pt>
                <c:pt idx="31">
                  <c:v>2</c:v>
                </c:pt>
                <c:pt idx="32">
                  <c:v>2.2000000000000002</c:v>
                </c:pt>
                <c:pt idx="33">
                  <c:v>1.5</c:v>
                </c:pt>
                <c:pt idx="34">
                  <c:v>1.4</c:v>
                </c:pt>
                <c:pt idx="35">
                  <c:v>2.2999999999999998</c:v>
                </c:pt>
                <c:pt idx="36">
                  <c:v>2.4</c:v>
                </c:pt>
                <c:pt idx="37">
                  <c:v>1.8</c:v>
                </c:pt>
                <c:pt idx="38">
                  <c:v>1.8</c:v>
                </c:pt>
                <c:pt idx="39">
                  <c:v>2.1</c:v>
                </c:pt>
                <c:pt idx="40">
                  <c:v>2.4</c:v>
                </c:pt>
                <c:pt idx="41">
                  <c:v>2.2999999999999998</c:v>
                </c:pt>
                <c:pt idx="42">
                  <c:v>1.9</c:v>
                </c:pt>
                <c:pt idx="43">
                  <c:v>2.2999999999999998</c:v>
                </c:pt>
                <c:pt idx="44">
                  <c:v>2.5</c:v>
                </c:pt>
                <c:pt idx="45">
                  <c:v>2.2999999999999998</c:v>
                </c:pt>
                <c:pt idx="46">
                  <c:v>1.9</c:v>
                </c:pt>
                <c:pt idx="47">
                  <c:v>2</c:v>
                </c:pt>
                <c:pt idx="48">
                  <c:v>2.2999999999999998</c:v>
                </c:pt>
                <c:pt idx="49">
                  <c:v>1.8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654-CF4C-B9C0-28830B95B9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3202448"/>
        <c:axId val="544135664"/>
      </c:scatterChart>
      <c:valAx>
        <c:axId val="543202448"/>
        <c:scaling>
          <c:orientation val="minMax"/>
          <c:max val="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Optima" panose="02000503060000020004" pitchFamily="2" charset="0"/>
                    <a:ea typeface="+mn-ea"/>
                    <a:cs typeface="+mn-cs"/>
                  </a:defRPr>
                </a:pPr>
                <a:r>
                  <a:rPr lang="en-US" sz="1800">
                    <a:solidFill>
                      <a:schemeClr val="tx1"/>
                    </a:solidFill>
                    <a:latin typeface="Optima" panose="02000503060000020004" pitchFamily="2" charset="0"/>
                  </a:rPr>
                  <a:t>Petal</a:t>
                </a:r>
                <a:r>
                  <a:rPr lang="en-US" sz="1800" baseline="0">
                    <a:solidFill>
                      <a:schemeClr val="tx1"/>
                    </a:solidFill>
                    <a:latin typeface="Optima" panose="02000503060000020004" pitchFamily="2" charset="0"/>
                  </a:rPr>
                  <a:t> length (cm)</a:t>
                </a:r>
                <a:endParaRPr lang="en-US" sz="1800">
                  <a:solidFill>
                    <a:schemeClr val="tx1"/>
                  </a:solidFill>
                  <a:latin typeface="Optima" panose="02000503060000020004" pitchFamily="2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Optima" panose="02000503060000020004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544135664"/>
        <c:crosses val="autoZero"/>
        <c:crossBetween val="midCat"/>
      </c:valAx>
      <c:valAx>
        <c:axId val="544135664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Optima" panose="02000503060000020004" pitchFamily="2" charset="0"/>
                    <a:ea typeface="+mn-ea"/>
                    <a:cs typeface="+mn-cs"/>
                  </a:defRPr>
                </a:pPr>
                <a:r>
                  <a:rPr lang="en-US" sz="1800">
                    <a:solidFill>
                      <a:schemeClr val="tx1"/>
                    </a:solidFill>
                    <a:latin typeface="Optima" panose="02000503060000020004" pitchFamily="2" charset="0"/>
                  </a:rPr>
                  <a:t>Petal width (cm)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Optima" panose="02000503060000020004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5432024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0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r>
              <a:rPr lang="en-US" sz="2400">
                <a:solidFill>
                  <a:schemeClr val="tx1"/>
                </a:solidFill>
                <a:latin typeface="Optima" panose="02000503060000020004" pitchFamily="2" charset="0"/>
              </a:rPr>
              <a:t>Petal length</a:t>
            </a:r>
            <a:r>
              <a:rPr lang="en-US" sz="2400" baseline="0">
                <a:solidFill>
                  <a:schemeClr val="tx1"/>
                </a:solidFill>
                <a:latin typeface="Optima" panose="02000503060000020004" pitchFamily="2" charset="0"/>
              </a:rPr>
              <a:t> and width in Iris flowers</a:t>
            </a:r>
            <a:endParaRPr lang="en-US" sz="2400">
              <a:solidFill>
                <a:schemeClr val="tx1"/>
              </a:solidFill>
              <a:latin typeface="Optima" panose="02000503060000020004" pitchFamily="2" charset="0"/>
            </a:endParaRPr>
          </a:p>
        </c:rich>
      </c:tx>
      <c:layout>
        <c:manualLayout>
          <c:xMode val="edge"/>
          <c:yMode val="edge"/>
          <c:x val="0.26695621646020368"/>
          <c:y val="1.76211453744493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0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Optima" panose="02000503060000020004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4061874431301183"/>
          <c:y val="0.11058378715876374"/>
          <c:w val="0.72659267909982594"/>
          <c:h val="0.75968053002185298"/>
        </c:manualLayout>
      </c:layout>
      <c:scatterChart>
        <c:scatterStyle val="lineMarker"/>
        <c:varyColors val="0"/>
        <c:ser>
          <c:idx val="0"/>
          <c:order val="0"/>
          <c:tx>
            <c:v>Iris setosa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/>
            </c:spPr>
          </c:marker>
          <c:xVal>
            <c:numRef>
              <c:f>iris!$C$2:$C$51</c:f>
              <c:numCache>
                <c:formatCode>General</c:formatCode>
                <c:ptCount val="50"/>
                <c:pt idx="0">
                  <c:v>1.4</c:v>
                </c:pt>
                <c:pt idx="1">
                  <c:v>1.4</c:v>
                </c:pt>
                <c:pt idx="2">
                  <c:v>1.3</c:v>
                </c:pt>
                <c:pt idx="3">
                  <c:v>1.5</c:v>
                </c:pt>
                <c:pt idx="4">
                  <c:v>1.4</c:v>
                </c:pt>
                <c:pt idx="5">
                  <c:v>1.7</c:v>
                </c:pt>
                <c:pt idx="6">
                  <c:v>1.4</c:v>
                </c:pt>
                <c:pt idx="7">
                  <c:v>1.5</c:v>
                </c:pt>
                <c:pt idx="8">
                  <c:v>1.4</c:v>
                </c:pt>
                <c:pt idx="9">
                  <c:v>1.5</c:v>
                </c:pt>
                <c:pt idx="10">
                  <c:v>1.5</c:v>
                </c:pt>
                <c:pt idx="11">
                  <c:v>1.6</c:v>
                </c:pt>
                <c:pt idx="12">
                  <c:v>1.4</c:v>
                </c:pt>
                <c:pt idx="13">
                  <c:v>1.1000000000000001</c:v>
                </c:pt>
                <c:pt idx="14">
                  <c:v>1.2</c:v>
                </c:pt>
                <c:pt idx="15">
                  <c:v>1.5</c:v>
                </c:pt>
                <c:pt idx="16">
                  <c:v>1.3</c:v>
                </c:pt>
                <c:pt idx="17">
                  <c:v>1.4</c:v>
                </c:pt>
                <c:pt idx="18">
                  <c:v>1.7</c:v>
                </c:pt>
                <c:pt idx="19">
                  <c:v>1.5</c:v>
                </c:pt>
                <c:pt idx="20">
                  <c:v>1.7</c:v>
                </c:pt>
                <c:pt idx="21">
                  <c:v>1.5</c:v>
                </c:pt>
                <c:pt idx="22">
                  <c:v>1</c:v>
                </c:pt>
                <c:pt idx="23">
                  <c:v>1.7</c:v>
                </c:pt>
                <c:pt idx="24">
                  <c:v>1.9</c:v>
                </c:pt>
                <c:pt idx="25">
                  <c:v>1.6</c:v>
                </c:pt>
                <c:pt idx="26">
                  <c:v>1.6</c:v>
                </c:pt>
                <c:pt idx="27">
                  <c:v>1.5</c:v>
                </c:pt>
                <c:pt idx="28">
                  <c:v>1.4</c:v>
                </c:pt>
                <c:pt idx="29">
                  <c:v>1.6</c:v>
                </c:pt>
                <c:pt idx="30">
                  <c:v>1.6</c:v>
                </c:pt>
                <c:pt idx="31">
                  <c:v>1.5</c:v>
                </c:pt>
                <c:pt idx="32">
                  <c:v>1.5</c:v>
                </c:pt>
                <c:pt idx="33">
                  <c:v>1.4</c:v>
                </c:pt>
                <c:pt idx="34">
                  <c:v>1.5</c:v>
                </c:pt>
                <c:pt idx="35">
                  <c:v>1.2</c:v>
                </c:pt>
                <c:pt idx="36">
                  <c:v>1.3</c:v>
                </c:pt>
                <c:pt idx="37">
                  <c:v>1.5</c:v>
                </c:pt>
                <c:pt idx="38">
                  <c:v>1.3</c:v>
                </c:pt>
                <c:pt idx="39">
                  <c:v>1.5</c:v>
                </c:pt>
                <c:pt idx="40">
                  <c:v>1.3</c:v>
                </c:pt>
                <c:pt idx="41">
                  <c:v>1.3</c:v>
                </c:pt>
                <c:pt idx="42">
                  <c:v>1.3</c:v>
                </c:pt>
                <c:pt idx="43">
                  <c:v>1.6</c:v>
                </c:pt>
                <c:pt idx="44">
                  <c:v>1.9</c:v>
                </c:pt>
                <c:pt idx="45">
                  <c:v>1.4</c:v>
                </c:pt>
                <c:pt idx="46">
                  <c:v>1.6</c:v>
                </c:pt>
                <c:pt idx="47">
                  <c:v>1.4</c:v>
                </c:pt>
                <c:pt idx="48">
                  <c:v>1.5</c:v>
                </c:pt>
                <c:pt idx="49">
                  <c:v>1.4</c:v>
                </c:pt>
              </c:numCache>
            </c:numRef>
          </c:xVal>
          <c:yVal>
            <c:numRef>
              <c:f>iris!$D$2:$D$51</c:f>
              <c:numCache>
                <c:formatCode>General</c:formatCode>
                <c:ptCount val="50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0.2</c:v>
                </c:pt>
                <c:pt idx="9">
                  <c:v>0.1</c:v>
                </c:pt>
                <c:pt idx="10">
                  <c:v>0.2</c:v>
                </c:pt>
                <c:pt idx="11">
                  <c:v>0.2</c:v>
                </c:pt>
                <c:pt idx="12">
                  <c:v>0.1</c:v>
                </c:pt>
                <c:pt idx="13">
                  <c:v>0.1</c:v>
                </c:pt>
                <c:pt idx="14">
                  <c:v>0.2</c:v>
                </c:pt>
                <c:pt idx="15">
                  <c:v>0.4</c:v>
                </c:pt>
                <c:pt idx="16">
                  <c:v>0.4</c:v>
                </c:pt>
                <c:pt idx="17">
                  <c:v>0.3</c:v>
                </c:pt>
                <c:pt idx="18">
                  <c:v>0.3</c:v>
                </c:pt>
                <c:pt idx="19">
                  <c:v>0.3</c:v>
                </c:pt>
                <c:pt idx="20">
                  <c:v>0.2</c:v>
                </c:pt>
                <c:pt idx="21">
                  <c:v>0.4</c:v>
                </c:pt>
                <c:pt idx="22">
                  <c:v>0.2</c:v>
                </c:pt>
                <c:pt idx="23">
                  <c:v>0.5</c:v>
                </c:pt>
                <c:pt idx="24">
                  <c:v>0.2</c:v>
                </c:pt>
                <c:pt idx="25">
                  <c:v>0.2</c:v>
                </c:pt>
                <c:pt idx="26">
                  <c:v>0.4</c:v>
                </c:pt>
                <c:pt idx="27">
                  <c:v>0.2</c:v>
                </c:pt>
                <c:pt idx="28">
                  <c:v>0.2</c:v>
                </c:pt>
                <c:pt idx="29">
                  <c:v>0.2</c:v>
                </c:pt>
                <c:pt idx="30">
                  <c:v>0.2</c:v>
                </c:pt>
                <c:pt idx="31">
                  <c:v>0.4</c:v>
                </c:pt>
                <c:pt idx="32">
                  <c:v>0.1</c:v>
                </c:pt>
                <c:pt idx="33">
                  <c:v>0.2</c:v>
                </c:pt>
                <c:pt idx="34">
                  <c:v>0.1</c:v>
                </c:pt>
                <c:pt idx="35">
                  <c:v>0.2</c:v>
                </c:pt>
                <c:pt idx="36">
                  <c:v>0.2</c:v>
                </c:pt>
                <c:pt idx="37">
                  <c:v>0.1</c:v>
                </c:pt>
                <c:pt idx="38">
                  <c:v>0.2</c:v>
                </c:pt>
                <c:pt idx="39">
                  <c:v>0.2</c:v>
                </c:pt>
                <c:pt idx="40">
                  <c:v>0.3</c:v>
                </c:pt>
                <c:pt idx="41">
                  <c:v>0.3</c:v>
                </c:pt>
                <c:pt idx="42">
                  <c:v>0.2</c:v>
                </c:pt>
                <c:pt idx="43">
                  <c:v>0.6</c:v>
                </c:pt>
                <c:pt idx="44">
                  <c:v>0.4</c:v>
                </c:pt>
                <c:pt idx="45">
                  <c:v>0.3</c:v>
                </c:pt>
                <c:pt idx="46">
                  <c:v>0.2</c:v>
                </c:pt>
                <c:pt idx="47">
                  <c:v>0.2</c:v>
                </c:pt>
                <c:pt idx="48">
                  <c:v>0.2</c:v>
                </c:pt>
                <c:pt idx="49">
                  <c:v>0.2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54-CF4C-B9C0-28830B95B958}"/>
            </c:ext>
          </c:extLst>
        </c:ser>
        <c:ser>
          <c:idx val="1"/>
          <c:order val="1"/>
          <c:tx>
            <c:v>Iris versicolor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/>
            </c:spPr>
          </c:marker>
          <c:xVal>
            <c:numRef>
              <c:f>iris!$C$52:$C$101</c:f>
              <c:numCache>
                <c:formatCode>General</c:formatCode>
                <c:ptCount val="50"/>
                <c:pt idx="0">
                  <c:v>4.7</c:v>
                </c:pt>
                <c:pt idx="1">
                  <c:v>4.5</c:v>
                </c:pt>
                <c:pt idx="2">
                  <c:v>4.9000000000000004</c:v>
                </c:pt>
                <c:pt idx="3">
                  <c:v>4</c:v>
                </c:pt>
                <c:pt idx="4">
                  <c:v>4.5999999999999996</c:v>
                </c:pt>
                <c:pt idx="5">
                  <c:v>4.5</c:v>
                </c:pt>
                <c:pt idx="6">
                  <c:v>4.7</c:v>
                </c:pt>
                <c:pt idx="7">
                  <c:v>3.3</c:v>
                </c:pt>
                <c:pt idx="8">
                  <c:v>4.5999999999999996</c:v>
                </c:pt>
                <c:pt idx="9">
                  <c:v>3.9</c:v>
                </c:pt>
                <c:pt idx="10">
                  <c:v>3.5</c:v>
                </c:pt>
                <c:pt idx="11">
                  <c:v>4.2</c:v>
                </c:pt>
                <c:pt idx="12">
                  <c:v>4</c:v>
                </c:pt>
                <c:pt idx="13">
                  <c:v>4.7</c:v>
                </c:pt>
                <c:pt idx="14">
                  <c:v>3.6</c:v>
                </c:pt>
                <c:pt idx="15">
                  <c:v>4.4000000000000004</c:v>
                </c:pt>
                <c:pt idx="16">
                  <c:v>4.5</c:v>
                </c:pt>
                <c:pt idx="17">
                  <c:v>4.0999999999999996</c:v>
                </c:pt>
                <c:pt idx="18">
                  <c:v>4.5</c:v>
                </c:pt>
                <c:pt idx="19">
                  <c:v>3.9</c:v>
                </c:pt>
                <c:pt idx="20">
                  <c:v>4.8</c:v>
                </c:pt>
                <c:pt idx="21">
                  <c:v>4</c:v>
                </c:pt>
                <c:pt idx="22">
                  <c:v>4.9000000000000004</c:v>
                </c:pt>
                <c:pt idx="23">
                  <c:v>4.7</c:v>
                </c:pt>
                <c:pt idx="24">
                  <c:v>4.3</c:v>
                </c:pt>
                <c:pt idx="25">
                  <c:v>4.4000000000000004</c:v>
                </c:pt>
                <c:pt idx="26">
                  <c:v>4.8</c:v>
                </c:pt>
                <c:pt idx="27">
                  <c:v>5</c:v>
                </c:pt>
                <c:pt idx="28">
                  <c:v>4.5</c:v>
                </c:pt>
                <c:pt idx="29">
                  <c:v>3.5</c:v>
                </c:pt>
                <c:pt idx="30">
                  <c:v>3.8</c:v>
                </c:pt>
                <c:pt idx="31">
                  <c:v>3.7</c:v>
                </c:pt>
                <c:pt idx="32">
                  <c:v>3.9</c:v>
                </c:pt>
                <c:pt idx="33">
                  <c:v>5.0999999999999996</c:v>
                </c:pt>
                <c:pt idx="34">
                  <c:v>4.5</c:v>
                </c:pt>
                <c:pt idx="35">
                  <c:v>4.5</c:v>
                </c:pt>
                <c:pt idx="36">
                  <c:v>4.7</c:v>
                </c:pt>
                <c:pt idx="37">
                  <c:v>4.4000000000000004</c:v>
                </c:pt>
                <c:pt idx="38">
                  <c:v>4.0999999999999996</c:v>
                </c:pt>
                <c:pt idx="39">
                  <c:v>4</c:v>
                </c:pt>
                <c:pt idx="40">
                  <c:v>4.4000000000000004</c:v>
                </c:pt>
                <c:pt idx="41">
                  <c:v>4.5999999999999996</c:v>
                </c:pt>
                <c:pt idx="42">
                  <c:v>4</c:v>
                </c:pt>
                <c:pt idx="43">
                  <c:v>3.3</c:v>
                </c:pt>
                <c:pt idx="44">
                  <c:v>4.2</c:v>
                </c:pt>
                <c:pt idx="45">
                  <c:v>4.2</c:v>
                </c:pt>
                <c:pt idx="46">
                  <c:v>4.2</c:v>
                </c:pt>
                <c:pt idx="47">
                  <c:v>4.3</c:v>
                </c:pt>
                <c:pt idx="48">
                  <c:v>3</c:v>
                </c:pt>
                <c:pt idx="49">
                  <c:v>4.0999999999999996</c:v>
                </c:pt>
              </c:numCache>
            </c:numRef>
          </c:xVal>
          <c:yVal>
            <c:numRef>
              <c:f>iris!$D$52:$D$101</c:f>
              <c:numCache>
                <c:formatCode>General</c:formatCode>
                <c:ptCount val="50"/>
                <c:pt idx="0">
                  <c:v>1.4</c:v>
                </c:pt>
                <c:pt idx="1">
                  <c:v>1.5</c:v>
                </c:pt>
                <c:pt idx="2">
                  <c:v>1.5</c:v>
                </c:pt>
                <c:pt idx="3">
                  <c:v>1.3</c:v>
                </c:pt>
                <c:pt idx="4">
                  <c:v>1.5</c:v>
                </c:pt>
                <c:pt idx="5">
                  <c:v>1.3</c:v>
                </c:pt>
                <c:pt idx="6">
                  <c:v>1.6</c:v>
                </c:pt>
                <c:pt idx="7">
                  <c:v>1</c:v>
                </c:pt>
                <c:pt idx="8">
                  <c:v>1.3</c:v>
                </c:pt>
                <c:pt idx="9">
                  <c:v>1.4</c:v>
                </c:pt>
                <c:pt idx="10">
                  <c:v>1</c:v>
                </c:pt>
                <c:pt idx="11">
                  <c:v>1.5</c:v>
                </c:pt>
                <c:pt idx="12">
                  <c:v>1</c:v>
                </c:pt>
                <c:pt idx="13">
                  <c:v>1.4</c:v>
                </c:pt>
                <c:pt idx="14">
                  <c:v>1.3</c:v>
                </c:pt>
                <c:pt idx="15">
                  <c:v>1.4</c:v>
                </c:pt>
                <c:pt idx="16">
                  <c:v>1.5</c:v>
                </c:pt>
                <c:pt idx="17">
                  <c:v>1</c:v>
                </c:pt>
                <c:pt idx="18">
                  <c:v>1.5</c:v>
                </c:pt>
                <c:pt idx="19">
                  <c:v>1.1000000000000001</c:v>
                </c:pt>
                <c:pt idx="20">
                  <c:v>1.8</c:v>
                </c:pt>
                <c:pt idx="21">
                  <c:v>1.3</c:v>
                </c:pt>
                <c:pt idx="22">
                  <c:v>1.5</c:v>
                </c:pt>
                <c:pt idx="23">
                  <c:v>1.2</c:v>
                </c:pt>
                <c:pt idx="24">
                  <c:v>1.3</c:v>
                </c:pt>
                <c:pt idx="25">
                  <c:v>1.4</c:v>
                </c:pt>
                <c:pt idx="26">
                  <c:v>1.4</c:v>
                </c:pt>
                <c:pt idx="27">
                  <c:v>1.7</c:v>
                </c:pt>
                <c:pt idx="28">
                  <c:v>1.5</c:v>
                </c:pt>
                <c:pt idx="29">
                  <c:v>1</c:v>
                </c:pt>
                <c:pt idx="30">
                  <c:v>1.1000000000000001</c:v>
                </c:pt>
                <c:pt idx="31">
                  <c:v>1</c:v>
                </c:pt>
                <c:pt idx="32">
                  <c:v>1.2</c:v>
                </c:pt>
                <c:pt idx="33">
                  <c:v>1.6</c:v>
                </c:pt>
                <c:pt idx="34">
                  <c:v>1.5</c:v>
                </c:pt>
                <c:pt idx="35">
                  <c:v>1.6</c:v>
                </c:pt>
                <c:pt idx="36">
                  <c:v>1.5</c:v>
                </c:pt>
                <c:pt idx="37">
                  <c:v>1.3</c:v>
                </c:pt>
                <c:pt idx="38">
                  <c:v>1.3</c:v>
                </c:pt>
                <c:pt idx="39">
                  <c:v>1.3</c:v>
                </c:pt>
                <c:pt idx="40">
                  <c:v>1.2</c:v>
                </c:pt>
                <c:pt idx="41">
                  <c:v>1.4</c:v>
                </c:pt>
                <c:pt idx="42">
                  <c:v>1.2</c:v>
                </c:pt>
                <c:pt idx="43">
                  <c:v>1</c:v>
                </c:pt>
                <c:pt idx="44">
                  <c:v>1.3</c:v>
                </c:pt>
                <c:pt idx="45">
                  <c:v>1.2</c:v>
                </c:pt>
                <c:pt idx="46">
                  <c:v>1.3</c:v>
                </c:pt>
                <c:pt idx="47">
                  <c:v>1.3</c:v>
                </c:pt>
                <c:pt idx="48">
                  <c:v>1.1000000000000001</c:v>
                </c:pt>
                <c:pt idx="49">
                  <c:v>1.3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654-CF4C-B9C0-28830B95B958}"/>
            </c:ext>
          </c:extLst>
        </c:ser>
        <c:ser>
          <c:idx val="2"/>
          <c:order val="2"/>
          <c:tx>
            <c:v>Iris virginica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/>
            </c:spPr>
          </c:marker>
          <c:xVal>
            <c:numRef>
              <c:f>iris!$C$102:$C$151</c:f>
              <c:numCache>
                <c:formatCode>General</c:formatCode>
                <c:ptCount val="50"/>
                <c:pt idx="0">
                  <c:v>6</c:v>
                </c:pt>
                <c:pt idx="1">
                  <c:v>5.0999999999999996</c:v>
                </c:pt>
                <c:pt idx="2">
                  <c:v>5.9</c:v>
                </c:pt>
                <c:pt idx="3">
                  <c:v>5.6</c:v>
                </c:pt>
                <c:pt idx="4">
                  <c:v>5.8</c:v>
                </c:pt>
                <c:pt idx="5">
                  <c:v>6.6</c:v>
                </c:pt>
                <c:pt idx="6">
                  <c:v>4.5</c:v>
                </c:pt>
                <c:pt idx="7">
                  <c:v>6.3</c:v>
                </c:pt>
                <c:pt idx="8">
                  <c:v>5.8</c:v>
                </c:pt>
                <c:pt idx="9">
                  <c:v>6.1</c:v>
                </c:pt>
                <c:pt idx="10">
                  <c:v>5.0999999999999996</c:v>
                </c:pt>
                <c:pt idx="11">
                  <c:v>5.3</c:v>
                </c:pt>
                <c:pt idx="12">
                  <c:v>5.5</c:v>
                </c:pt>
                <c:pt idx="13">
                  <c:v>5</c:v>
                </c:pt>
                <c:pt idx="14">
                  <c:v>5.0999999999999996</c:v>
                </c:pt>
                <c:pt idx="15">
                  <c:v>5.3</c:v>
                </c:pt>
                <c:pt idx="16">
                  <c:v>5.5</c:v>
                </c:pt>
                <c:pt idx="17">
                  <c:v>6.7</c:v>
                </c:pt>
                <c:pt idx="18">
                  <c:v>6.9</c:v>
                </c:pt>
                <c:pt idx="19">
                  <c:v>5</c:v>
                </c:pt>
                <c:pt idx="20">
                  <c:v>5.7</c:v>
                </c:pt>
                <c:pt idx="21">
                  <c:v>4.9000000000000004</c:v>
                </c:pt>
                <c:pt idx="22">
                  <c:v>6.7</c:v>
                </c:pt>
                <c:pt idx="23">
                  <c:v>4.9000000000000004</c:v>
                </c:pt>
                <c:pt idx="24">
                  <c:v>5.7</c:v>
                </c:pt>
                <c:pt idx="25">
                  <c:v>6</c:v>
                </c:pt>
                <c:pt idx="26">
                  <c:v>4.8</c:v>
                </c:pt>
                <c:pt idx="27">
                  <c:v>4.9000000000000004</c:v>
                </c:pt>
                <c:pt idx="28">
                  <c:v>5.6</c:v>
                </c:pt>
                <c:pt idx="29">
                  <c:v>5.8</c:v>
                </c:pt>
                <c:pt idx="30">
                  <c:v>6.1</c:v>
                </c:pt>
                <c:pt idx="31">
                  <c:v>6.4</c:v>
                </c:pt>
                <c:pt idx="32">
                  <c:v>5.6</c:v>
                </c:pt>
                <c:pt idx="33">
                  <c:v>5.0999999999999996</c:v>
                </c:pt>
                <c:pt idx="34">
                  <c:v>5.6</c:v>
                </c:pt>
                <c:pt idx="35">
                  <c:v>6.1</c:v>
                </c:pt>
                <c:pt idx="36">
                  <c:v>5.6</c:v>
                </c:pt>
                <c:pt idx="37">
                  <c:v>5.5</c:v>
                </c:pt>
                <c:pt idx="38">
                  <c:v>4.8</c:v>
                </c:pt>
                <c:pt idx="39">
                  <c:v>5.4</c:v>
                </c:pt>
                <c:pt idx="40">
                  <c:v>5.6</c:v>
                </c:pt>
                <c:pt idx="41">
                  <c:v>5.0999999999999996</c:v>
                </c:pt>
                <c:pt idx="42">
                  <c:v>5.0999999999999996</c:v>
                </c:pt>
                <c:pt idx="43">
                  <c:v>5.9</c:v>
                </c:pt>
                <c:pt idx="44">
                  <c:v>5.7</c:v>
                </c:pt>
                <c:pt idx="45">
                  <c:v>5.2</c:v>
                </c:pt>
                <c:pt idx="46">
                  <c:v>5</c:v>
                </c:pt>
                <c:pt idx="47">
                  <c:v>5.2</c:v>
                </c:pt>
                <c:pt idx="48">
                  <c:v>5.4</c:v>
                </c:pt>
                <c:pt idx="49">
                  <c:v>5.0999999999999996</c:v>
                </c:pt>
              </c:numCache>
            </c:numRef>
          </c:xVal>
          <c:yVal>
            <c:numRef>
              <c:f>iris!$D$102:$D$151</c:f>
              <c:numCache>
                <c:formatCode>General</c:formatCode>
                <c:ptCount val="50"/>
                <c:pt idx="0">
                  <c:v>2.5</c:v>
                </c:pt>
                <c:pt idx="1">
                  <c:v>1.9</c:v>
                </c:pt>
                <c:pt idx="2">
                  <c:v>2.1</c:v>
                </c:pt>
                <c:pt idx="3">
                  <c:v>1.8</c:v>
                </c:pt>
                <c:pt idx="4">
                  <c:v>2.2000000000000002</c:v>
                </c:pt>
                <c:pt idx="5">
                  <c:v>2.1</c:v>
                </c:pt>
                <c:pt idx="6">
                  <c:v>1.7</c:v>
                </c:pt>
                <c:pt idx="7">
                  <c:v>1.8</c:v>
                </c:pt>
                <c:pt idx="8">
                  <c:v>1.8</c:v>
                </c:pt>
                <c:pt idx="9">
                  <c:v>2.5</c:v>
                </c:pt>
                <c:pt idx="10">
                  <c:v>2</c:v>
                </c:pt>
                <c:pt idx="11">
                  <c:v>1.9</c:v>
                </c:pt>
                <c:pt idx="12">
                  <c:v>2.1</c:v>
                </c:pt>
                <c:pt idx="13">
                  <c:v>2</c:v>
                </c:pt>
                <c:pt idx="14">
                  <c:v>2.4</c:v>
                </c:pt>
                <c:pt idx="15">
                  <c:v>2.2999999999999998</c:v>
                </c:pt>
                <c:pt idx="16">
                  <c:v>1.8</c:v>
                </c:pt>
                <c:pt idx="17">
                  <c:v>2.2000000000000002</c:v>
                </c:pt>
                <c:pt idx="18">
                  <c:v>2.2999999999999998</c:v>
                </c:pt>
                <c:pt idx="19">
                  <c:v>1.5</c:v>
                </c:pt>
                <c:pt idx="20">
                  <c:v>2.2999999999999998</c:v>
                </c:pt>
                <c:pt idx="21">
                  <c:v>2</c:v>
                </c:pt>
                <c:pt idx="22">
                  <c:v>2</c:v>
                </c:pt>
                <c:pt idx="23">
                  <c:v>1.8</c:v>
                </c:pt>
                <c:pt idx="24">
                  <c:v>2.1</c:v>
                </c:pt>
                <c:pt idx="25">
                  <c:v>1.8</c:v>
                </c:pt>
                <c:pt idx="26">
                  <c:v>1.8</c:v>
                </c:pt>
                <c:pt idx="27">
                  <c:v>1.8</c:v>
                </c:pt>
                <c:pt idx="28">
                  <c:v>2.1</c:v>
                </c:pt>
                <c:pt idx="29">
                  <c:v>1.6</c:v>
                </c:pt>
                <c:pt idx="30">
                  <c:v>1.9</c:v>
                </c:pt>
                <c:pt idx="31">
                  <c:v>2</c:v>
                </c:pt>
                <c:pt idx="32">
                  <c:v>2.2000000000000002</c:v>
                </c:pt>
                <c:pt idx="33">
                  <c:v>1.5</c:v>
                </c:pt>
                <c:pt idx="34">
                  <c:v>1.4</c:v>
                </c:pt>
                <c:pt idx="35">
                  <c:v>2.2999999999999998</c:v>
                </c:pt>
                <c:pt idx="36">
                  <c:v>2.4</c:v>
                </c:pt>
                <c:pt idx="37">
                  <c:v>1.8</c:v>
                </c:pt>
                <c:pt idx="38">
                  <c:v>1.8</c:v>
                </c:pt>
                <c:pt idx="39">
                  <c:v>2.1</c:v>
                </c:pt>
                <c:pt idx="40">
                  <c:v>2.4</c:v>
                </c:pt>
                <c:pt idx="41">
                  <c:v>2.2999999999999998</c:v>
                </c:pt>
                <c:pt idx="42">
                  <c:v>1.9</c:v>
                </c:pt>
                <c:pt idx="43">
                  <c:v>2.2999999999999998</c:v>
                </c:pt>
                <c:pt idx="44">
                  <c:v>2.5</c:v>
                </c:pt>
                <c:pt idx="45">
                  <c:v>2.2999999999999998</c:v>
                </c:pt>
                <c:pt idx="46">
                  <c:v>1.9</c:v>
                </c:pt>
                <c:pt idx="47">
                  <c:v>2</c:v>
                </c:pt>
                <c:pt idx="48">
                  <c:v>2.2999999999999998</c:v>
                </c:pt>
                <c:pt idx="49">
                  <c:v>1.8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654-CF4C-B9C0-28830B95B9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3202448"/>
        <c:axId val="544135664"/>
      </c:scatterChart>
      <c:valAx>
        <c:axId val="543202448"/>
        <c:scaling>
          <c:orientation val="minMax"/>
          <c:max val="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Optima" panose="02000503060000020004" pitchFamily="2" charset="0"/>
                    <a:ea typeface="+mn-ea"/>
                    <a:cs typeface="+mn-cs"/>
                  </a:defRPr>
                </a:pPr>
                <a:r>
                  <a:rPr lang="en-US" sz="1800">
                    <a:solidFill>
                      <a:schemeClr val="tx1"/>
                    </a:solidFill>
                    <a:latin typeface="Optima" panose="02000503060000020004" pitchFamily="2" charset="0"/>
                  </a:rPr>
                  <a:t>Petal</a:t>
                </a:r>
                <a:r>
                  <a:rPr lang="en-US" sz="1800" baseline="0">
                    <a:solidFill>
                      <a:schemeClr val="tx1"/>
                    </a:solidFill>
                    <a:latin typeface="Optima" panose="02000503060000020004" pitchFamily="2" charset="0"/>
                  </a:rPr>
                  <a:t> length (cm)</a:t>
                </a:r>
                <a:endParaRPr lang="en-US" sz="1800">
                  <a:solidFill>
                    <a:schemeClr val="tx1"/>
                  </a:solidFill>
                  <a:latin typeface="Optima" panose="02000503060000020004" pitchFamily="2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Optima" panose="02000503060000020004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544135664"/>
        <c:crosses val="autoZero"/>
        <c:crossBetween val="midCat"/>
      </c:valAx>
      <c:valAx>
        <c:axId val="544135664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Optima" panose="02000503060000020004" pitchFamily="2" charset="0"/>
                    <a:ea typeface="+mn-ea"/>
                    <a:cs typeface="+mn-cs"/>
                  </a:defRPr>
                </a:pPr>
                <a:r>
                  <a:rPr lang="en-US" sz="1800">
                    <a:solidFill>
                      <a:schemeClr val="tx1"/>
                    </a:solidFill>
                    <a:latin typeface="Optima" panose="02000503060000020004" pitchFamily="2" charset="0"/>
                  </a:rPr>
                  <a:t>Petal width (cm)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Optima" panose="02000503060000020004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5432024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4T18:46:13.09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82680-7EFC-594A-AE6D-8C42E1797072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7716F-88A2-8E4E-B694-34C10F2D9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feed-</a:t>
            </a:r>
            <a:r>
              <a:rPr lang="en-US" dirty="0" err="1"/>
              <a:t>forward_loop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97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two_particle_concentration_diffusion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37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59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semicircular_arc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05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47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11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52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537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50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35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RMSD_weaknesses_mutation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91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type-1_incoherent_feed-forward_loop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26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RMSD_weakness_loop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4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rmsd_simple_shapes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11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circle_square_undersampling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580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knn_neighborhood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541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knn_neighborhood_k</a:t>
            </a:r>
            <a:r>
              <a:rPr lang="en-US" dirty="0"/>
              <a:t>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502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knn_neighborhood_k</a:t>
            </a:r>
            <a:r>
              <a:rPr lang="en-US"/>
              <a:t>=4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928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three_similar_shapes_unaligned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381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three_similar_shapes_aligned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903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inscribed_circle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296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inscribed_sphere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16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repressilator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068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inscribed_circle_and_sphere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384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residuals_y_coordinates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072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residuals_x_coordinates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64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residuals</a:t>
            </a:r>
            <a:r>
              <a:rPr lang="en-US"/>
              <a:t>_projections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30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initial_A_concentration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37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A_concentration_one_time_step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5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A_concentration_two_time_steps_partial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74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A_concentration_two_time_steps_complete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83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A_concentration_slower_diffusion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36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5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4C6C-445F-1F49-8BB7-84F9DF3E5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B1248-B052-9E43-84A6-38C7708F0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04E32-BE1F-D44B-B165-E92F548E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A128-3969-FF4B-AFA0-18802EC2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BE04-A7ED-894E-9EF8-BC4502A0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4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BA33-B77C-5348-8599-6CE8F0AC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E9EE4-64FD-9C49-831C-2413150DD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9E87C-C15A-7446-90CE-89184279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C93A2-8544-0146-AAA9-540AD4A0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04F65-817E-9B41-9B9A-61419901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9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C1BF3-3A4A-DE4E-A5D2-7ADF5FF11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51204-C072-7A4F-8E3A-7803E5FC1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090D7-373D-234B-B9A7-F608FBAD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F8D1B-98EA-2845-B74B-40F99ABF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9C9BC-392E-7646-9123-8592C2D5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E93A-3640-CE48-9479-CEC8A854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BC7E-10EA-5B45-B7B1-96247D1CC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2572C-1321-1348-B3C7-D969EEBE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7DC3-1661-AB4A-83CF-19116CB6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A579C-3F82-DE48-927B-C4C03AEB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EFD1-6504-CC49-BF36-AFFDC91C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DEBEA-C5AA-D74B-9ABD-41C25C7EE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1A42-EBDD-5746-BB01-E6861079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89E4B-FB04-C446-A7AD-A8808AAA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E3713-54B4-DC43-A7A4-92869DFF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B6F4-2DB7-8A4A-A0AA-88514CD1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F161F-4750-4040-BF26-0E0D91B96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3E186-EE8E-BD46-BF93-33C2A489C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A44ED-12BF-FC4B-B264-9A87684D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FA143-F645-8347-B5E6-CEB07446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56383-1529-2146-A12F-C5774FF6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8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59C1-580C-894F-B2EB-6295D926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74D62-7582-744E-8980-421A2077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4AC7D-A68A-BA4A-8045-BCD1CF421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A2EE3-59E6-EE48-B61B-F2357D0A1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D35CE-F73D-0141-80D3-C2D91AC5A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13F22-E24F-9344-A1A3-90F84BC0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DA110-3176-8C42-A9BC-96C40639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81C3F-14B9-604D-8EA0-159477D9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659B-5468-634F-9F5E-144AA0FF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8E45B-0C1E-774A-A6F0-2FC2CE08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A6D07-FCF1-BA43-BC9A-6FA11BDA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2835C-D764-0442-A2E6-91C531BB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8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D5FF4-7818-B64E-8DE1-1A196A19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31374-AD73-0444-B988-CF258707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11387-D30C-4745-BA9A-31250C39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7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3756-D4DC-9647-A1FF-9DF21EF3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38852-3EE1-CE43-9C4B-810DBE48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78510-0F53-9343-9AE6-821068449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60E42-87B2-7D46-A8B3-35944022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E3A6A-87EA-9E41-AF85-B8C73C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3625E-0496-8F40-A3A9-A7F5C252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3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C69E-8F6A-044F-80EF-94CFB051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73114-57DF-0045-A768-D07AB83C0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D9D6D-FFC1-1C48-B351-6280C4604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05E09-3E59-B240-9D4B-171685BA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70F4-5174-8B40-AC67-2E4E4A6A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56015-802C-1741-B647-EF74128C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A2767-74C3-BD45-9949-D20521BC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C28AE-C68E-4C4B-B281-9C2BA644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A0FAD-26A2-6546-8209-E57389A87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B5D18-614A-1A43-9057-E06F7A7EDE8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D62E4-038D-2C41-A4BF-694B77A77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95802-5FAD-1E4D-B6D6-D086257C4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4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14">
            <a:extLst>
              <a:ext uri="{FF2B5EF4-FFF2-40B4-BE49-F238E27FC236}">
                <a16:creationId xmlns:a16="http://schemas.microsoft.com/office/drawing/2014/main" id="{01B38E0F-C819-FA4F-A6E9-9E3D6038225C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23" name="Straight Arrow Connector 30">
            <a:extLst>
              <a:ext uri="{FF2B5EF4-FFF2-40B4-BE49-F238E27FC236}">
                <a16:creationId xmlns:a16="http://schemas.microsoft.com/office/drawing/2014/main" id="{AD9DAED9-5927-3848-97AA-2BBD25A249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4" name="Oval 14">
            <a:extLst>
              <a:ext uri="{FF2B5EF4-FFF2-40B4-BE49-F238E27FC236}">
                <a16:creationId xmlns:a16="http://schemas.microsoft.com/office/drawing/2014/main" id="{8F59C1AE-1A93-CE4E-AEBB-55E60AD6BB27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25" name="Oval 14">
            <a:extLst>
              <a:ext uri="{FF2B5EF4-FFF2-40B4-BE49-F238E27FC236}">
                <a16:creationId xmlns:a16="http://schemas.microsoft.com/office/drawing/2014/main" id="{2450309B-4D9A-4A40-8B07-F8351A92A08B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26" name="Straight Arrow Connector 30">
            <a:extLst>
              <a:ext uri="{FF2B5EF4-FFF2-40B4-BE49-F238E27FC236}">
                <a16:creationId xmlns:a16="http://schemas.microsoft.com/office/drawing/2014/main" id="{A9355787-AD04-4F40-A3F1-A59F1E6598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A19F9443-639F-E74B-A207-76C9E88F84CA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8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.8, 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105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13E218-613D-D343-925D-6DCB49FA57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783"/>
          <a:stretch/>
        </p:blipFill>
        <p:spPr>
          <a:xfrm>
            <a:off x="1997075" y="673100"/>
            <a:ext cx="4875214" cy="4920294"/>
          </a:xfrm>
          <a:prstGeom prst="snip2SameRect">
            <a:avLst>
              <a:gd name="adj1" fmla="val 7529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822445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2824893" y="2859501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9A43A0A-95A5-F84D-8209-B5CE9D1EBFFF}"/>
              </a:ext>
            </a:extLst>
          </p:cNvPr>
          <p:cNvCxnSpPr>
            <a:cxnSpLocks/>
          </p:cNvCxnSpPr>
          <p:nvPr/>
        </p:nvCxnSpPr>
        <p:spPr>
          <a:xfrm>
            <a:off x="9015965" y="2008620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3821240" y="1909891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4051807" y="2680527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4065080" y="205009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71EEF2B-7E54-A746-8695-B09E95778805}"/>
              </a:ext>
            </a:extLst>
          </p:cNvPr>
          <p:cNvSpPr/>
          <p:nvPr/>
        </p:nvSpPr>
        <p:spPr>
          <a:xfrm>
            <a:off x="9783224" y="2167987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398F25C-CA55-9F4C-BA71-2DF1D1BC8352}"/>
              </a:ext>
            </a:extLst>
          </p:cNvPr>
          <p:cNvSpPr/>
          <p:nvPr/>
        </p:nvSpPr>
        <p:spPr>
          <a:xfrm rot="5400000">
            <a:off x="9787954" y="2534158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E728149-F8E8-2C48-B4B6-2B02EF0FEB27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10120283" y="1128366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4279455" y="2656331"/>
            <a:ext cx="170688" cy="10727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589889-40CD-9148-9962-12661E62D6AC}"/>
              </a:ext>
            </a:extLst>
          </p:cNvPr>
          <p:cNvCxnSpPr>
            <a:cxnSpLocks/>
            <a:stCxn id="42" idx="7"/>
          </p:cNvCxnSpPr>
          <p:nvPr/>
        </p:nvCxnSpPr>
        <p:spPr>
          <a:xfrm flipV="1">
            <a:off x="7962284" y="3648545"/>
            <a:ext cx="1911110" cy="379722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471A08-EF37-5742-AA51-B4FBAA354EE4}"/>
              </a:ext>
            </a:extLst>
          </p:cNvPr>
          <p:cNvSpPr txBox="1"/>
          <p:nvPr/>
        </p:nvSpPr>
        <p:spPr>
          <a:xfrm>
            <a:off x="9368675" y="3322359"/>
            <a:ext cx="209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4528852" y="14895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809178" y="234359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809431" y="2757956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595541" y="3246103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29DF31-DB43-774D-9AC8-17CF68E29C2C}"/>
              </a:ext>
            </a:extLst>
          </p:cNvPr>
          <p:cNvSpPr txBox="1"/>
          <p:nvPr/>
        </p:nvSpPr>
        <p:spPr>
          <a:xfrm>
            <a:off x="2135790" y="1433162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1)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33EA37-4EA4-8443-B9EC-5E1F670DD188}"/>
              </a:ext>
            </a:extLst>
          </p:cNvPr>
          <p:cNvSpPr txBox="1"/>
          <p:nvPr/>
        </p:nvSpPr>
        <p:spPr>
          <a:xfrm>
            <a:off x="5210798" y="4487564"/>
            <a:ext cx="2867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2)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Signaling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Events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6D3275-DCBF-A749-8594-C5FF8AD135E6}"/>
              </a:ext>
            </a:extLst>
          </p:cNvPr>
          <p:cNvSpPr txBox="1"/>
          <p:nvPr/>
        </p:nvSpPr>
        <p:spPr>
          <a:xfrm>
            <a:off x="6714669" y="1215293"/>
            <a:ext cx="4602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3)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Response: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changed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rotation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direction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5789355" y="2975324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C01EFB5-6F2F-F148-8ADD-06A83BB71B3A}"/>
              </a:ext>
            </a:extLst>
          </p:cNvPr>
          <p:cNvSpPr/>
          <p:nvPr/>
        </p:nvSpPr>
        <p:spPr>
          <a:xfrm>
            <a:off x="7285507" y="3948282"/>
            <a:ext cx="792894" cy="546175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0A37947-0C8D-0040-8CA3-638D5C49D532}"/>
              </a:ext>
            </a:extLst>
          </p:cNvPr>
          <p:cNvSpPr/>
          <p:nvPr/>
        </p:nvSpPr>
        <p:spPr>
          <a:xfrm>
            <a:off x="4343242" y="3595626"/>
            <a:ext cx="792894" cy="51146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2337BD1-4D0F-2849-898C-C969230DAC92}"/>
              </a:ext>
            </a:extLst>
          </p:cNvPr>
          <p:cNvSpPr/>
          <p:nvPr/>
        </p:nvSpPr>
        <p:spPr>
          <a:xfrm>
            <a:off x="5789355" y="3871655"/>
            <a:ext cx="792894" cy="5461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0A181CAC-BEB8-6149-8778-7D6AA8A0B90A}"/>
              </a:ext>
            </a:extLst>
          </p:cNvPr>
          <p:cNvSpPr/>
          <p:nvPr/>
        </p:nvSpPr>
        <p:spPr>
          <a:xfrm rot="850043">
            <a:off x="5015434" y="3484784"/>
            <a:ext cx="1074534" cy="813924"/>
          </a:xfrm>
          <a:prstGeom prst="circularArrow">
            <a:avLst>
              <a:gd name="adj1" fmla="val 409"/>
              <a:gd name="adj2" fmla="val 81968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Circular Arrow 49">
            <a:extLst>
              <a:ext uri="{FF2B5EF4-FFF2-40B4-BE49-F238E27FC236}">
                <a16:creationId xmlns:a16="http://schemas.microsoft.com/office/drawing/2014/main" id="{B0BAEBA6-0530-B74F-962C-3A37CD7A2A27}"/>
              </a:ext>
            </a:extLst>
          </p:cNvPr>
          <p:cNvSpPr/>
          <p:nvPr/>
        </p:nvSpPr>
        <p:spPr>
          <a:xfrm rot="850043">
            <a:off x="6362086" y="3664976"/>
            <a:ext cx="1074534" cy="813924"/>
          </a:xfrm>
          <a:prstGeom prst="circularArrow">
            <a:avLst>
              <a:gd name="adj1" fmla="val 409"/>
              <a:gd name="adj2" fmla="val 81968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FD7A72-2D56-1B42-99A6-88A9F0E61CE0}"/>
              </a:ext>
            </a:extLst>
          </p:cNvPr>
          <p:cNvSpPr/>
          <p:nvPr/>
        </p:nvSpPr>
        <p:spPr>
          <a:xfrm>
            <a:off x="5647382" y="19366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A884B02-BA05-D54E-BE3C-F4D6EAAEC2CF}"/>
              </a:ext>
            </a:extLst>
          </p:cNvPr>
          <p:cNvSpPr/>
          <p:nvPr/>
        </p:nvSpPr>
        <p:spPr>
          <a:xfrm>
            <a:off x="5149784" y="106811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734AD9-E6AE-5347-8CE3-6798D985ED5C}"/>
              </a:ext>
            </a:extLst>
          </p:cNvPr>
          <p:cNvSpPr txBox="1"/>
          <p:nvPr/>
        </p:nvSpPr>
        <p:spPr>
          <a:xfrm>
            <a:off x="3790990" y="2338908"/>
            <a:ext cx="1556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Receptor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F5E12A-C16D-9947-9A0E-B0F933369E6D}"/>
              </a:ext>
            </a:extLst>
          </p:cNvPr>
          <p:cNvSpPr txBox="1"/>
          <p:nvPr/>
        </p:nvSpPr>
        <p:spPr>
          <a:xfrm>
            <a:off x="4125593" y="204525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6ED9D8-1869-F44D-B2AF-3BF997612C87}"/>
              </a:ext>
            </a:extLst>
          </p:cNvPr>
          <p:cNvSpPr txBox="1"/>
          <p:nvPr/>
        </p:nvSpPr>
        <p:spPr>
          <a:xfrm>
            <a:off x="4576351" y="148252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7FEAF5-9729-D24A-A73F-D5F8B6661DFC}"/>
              </a:ext>
            </a:extLst>
          </p:cNvPr>
          <p:cNvSpPr txBox="1"/>
          <p:nvPr/>
        </p:nvSpPr>
        <p:spPr>
          <a:xfrm>
            <a:off x="5693294" y="198916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5B29E6-3DEC-2543-AAC6-42CB2197C93D}"/>
              </a:ext>
            </a:extLst>
          </p:cNvPr>
          <p:cNvSpPr txBox="1"/>
          <p:nvPr/>
        </p:nvSpPr>
        <p:spPr>
          <a:xfrm>
            <a:off x="5166365" y="107884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798A076-1AA1-8944-BE9C-99378440C919}"/>
              </a:ext>
            </a:extLst>
          </p:cNvPr>
          <p:cNvSpPr/>
          <p:nvPr/>
        </p:nvSpPr>
        <p:spPr>
          <a:xfrm>
            <a:off x="3169082" y="190558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F4269D-79A2-9A42-A157-BEF8F47C2C8A}"/>
              </a:ext>
            </a:extLst>
          </p:cNvPr>
          <p:cNvSpPr txBox="1"/>
          <p:nvPr/>
        </p:nvSpPr>
        <p:spPr>
          <a:xfrm>
            <a:off x="3185663" y="191631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609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AC730-C8EC-9C44-8203-2A3262A76693}"/>
              </a:ext>
            </a:extLst>
          </p:cNvPr>
          <p:cNvSpPr/>
          <p:nvPr/>
        </p:nvSpPr>
        <p:spPr>
          <a:xfrm>
            <a:off x="2824893" y="2859501"/>
            <a:ext cx="4021525" cy="2175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Pie 5">
            <a:extLst>
              <a:ext uri="{FF2B5EF4-FFF2-40B4-BE49-F238E27FC236}">
                <a16:creationId xmlns:a16="http://schemas.microsoft.com/office/drawing/2014/main" id="{6BA450D0-B510-3749-A37A-F236412062F6}"/>
              </a:ext>
            </a:extLst>
          </p:cNvPr>
          <p:cNvSpPr/>
          <p:nvPr/>
        </p:nvSpPr>
        <p:spPr>
          <a:xfrm rot="18900000">
            <a:off x="3821240" y="1909891"/>
            <a:ext cx="829056" cy="829056"/>
          </a:xfrm>
          <a:prstGeom prst="pi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064FF3C-F075-6542-BA71-2603C75E2EA4}"/>
              </a:ext>
            </a:extLst>
          </p:cNvPr>
          <p:cNvSpPr/>
          <p:nvPr/>
        </p:nvSpPr>
        <p:spPr>
          <a:xfrm>
            <a:off x="4051807" y="2680527"/>
            <a:ext cx="170688" cy="104851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E6ADDC-6ED0-AF4C-9F4D-BD3C8F23068A}"/>
              </a:ext>
            </a:extLst>
          </p:cNvPr>
          <p:cNvSpPr/>
          <p:nvPr/>
        </p:nvSpPr>
        <p:spPr>
          <a:xfrm>
            <a:off x="4065080" y="205009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0B25BB2-3AC3-644A-8E39-6E266D082D1E}"/>
              </a:ext>
            </a:extLst>
          </p:cNvPr>
          <p:cNvSpPr/>
          <p:nvPr/>
        </p:nvSpPr>
        <p:spPr>
          <a:xfrm>
            <a:off x="4279455" y="2656331"/>
            <a:ext cx="170688" cy="107270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F4C40CF-3857-4B4D-BE93-826F587F1263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F4C40CF-3857-4B4D-BE93-826F587F12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42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6F5C6306-7A87-7840-9CB7-3B7C570CA80D}"/>
              </a:ext>
            </a:extLst>
          </p:cNvPr>
          <p:cNvSpPr/>
          <p:nvPr/>
        </p:nvSpPr>
        <p:spPr>
          <a:xfrm>
            <a:off x="4528852" y="14895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DEC3D6-79BB-5347-9A94-2067D48F2D4A}"/>
              </a:ext>
            </a:extLst>
          </p:cNvPr>
          <p:cNvSpPr/>
          <p:nvPr/>
        </p:nvSpPr>
        <p:spPr>
          <a:xfrm>
            <a:off x="5789355" y="2975324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992B98F-4990-7A4E-A7FE-AD1CB0A15131}"/>
              </a:ext>
            </a:extLst>
          </p:cNvPr>
          <p:cNvSpPr/>
          <p:nvPr/>
        </p:nvSpPr>
        <p:spPr>
          <a:xfrm>
            <a:off x="5647382" y="19366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2B0247-7D95-4C4A-9622-4079F6C7B68F}"/>
              </a:ext>
            </a:extLst>
          </p:cNvPr>
          <p:cNvSpPr/>
          <p:nvPr/>
        </p:nvSpPr>
        <p:spPr>
          <a:xfrm>
            <a:off x="5149784" y="106811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F54539-3A35-954D-A306-C2CC247A81FB}"/>
              </a:ext>
            </a:extLst>
          </p:cNvPr>
          <p:cNvSpPr txBox="1"/>
          <p:nvPr/>
        </p:nvSpPr>
        <p:spPr>
          <a:xfrm>
            <a:off x="3790990" y="2338908"/>
            <a:ext cx="1556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Receptor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486EC2-6429-E946-BCFC-C533AE2F69B1}"/>
              </a:ext>
            </a:extLst>
          </p:cNvPr>
          <p:cNvSpPr txBox="1"/>
          <p:nvPr/>
        </p:nvSpPr>
        <p:spPr>
          <a:xfrm>
            <a:off x="4125593" y="204525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226E6A-3A26-F545-876D-298CB5CAE65F}"/>
              </a:ext>
            </a:extLst>
          </p:cNvPr>
          <p:cNvSpPr txBox="1"/>
          <p:nvPr/>
        </p:nvSpPr>
        <p:spPr>
          <a:xfrm>
            <a:off x="4576351" y="148252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E7224C-FCE7-D445-A8CD-514A330B2796}"/>
              </a:ext>
            </a:extLst>
          </p:cNvPr>
          <p:cNvSpPr txBox="1"/>
          <p:nvPr/>
        </p:nvSpPr>
        <p:spPr>
          <a:xfrm>
            <a:off x="5693294" y="198916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030E76-7AA3-DA4A-9E88-39B50A0B9B5A}"/>
              </a:ext>
            </a:extLst>
          </p:cNvPr>
          <p:cNvSpPr txBox="1"/>
          <p:nvPr/>
        </p:nvSpPr>
        <p:spPr>
          <a:xfrm>
            <a:off x="5166365" y="107884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93D4EDA-5E6D-C045-9754-25DC17793FB6}"/>
              </a:ext>
            </a:extLst>
          </p:cNvPr>
          <p:cNvSpPr/>
          <p:nvPr/>
        </p:nvSpPr>
        <p:spPr>
          <a:xfrm>
            <a:off x="3169082" y="190558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13E301-1884-8A4E-ACD3-AF6903D343FF}"/>
              </a:ext>
            </a:extLst>
          </p:cNvPr>
          <p:cNvSpPr txBox="1"/>
          <p:nvPr/>
        </p:nvSpPr>
        <p:spPr>
          <a:xfrm>
            <a:off x="3185663" y="191631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482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9A43A0A-95A5-F84D-8209-B5CE9D1EBFFF}"/>
              </a:ext>
            </a:extLst>
          </p:cNvPr>
          <p:cNvCxnSpPr>
            <a:cxnSpLocks/>
          </p:cNvCxnSpPr>
          <p:nvPr/>
        </p:nvCxnSpPr>
        <p:spPr>
          <a:xfrm>
            <a:off x="9230277" y="1365682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4035552" y="1266953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4266119" y="2037589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4279392" y="1407161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71EEF2B-7E54-A746-8695-B09E95778805}"/>
              </a:ext>
            </a:extLst>
          </p:cNvPr>
          <p:cNvSpPr/>
          <p:nvPr/>
        </p:nvSpPr>
        <p:spPr>
          <a:xfrm>
            <a:off x="9997536" y="1525049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398F25C-CA55-9F4C-BA71-2DF1D1BC8352}"/>
              </a:ext>
            </a:extLst>
          </p:cNvPr>
          <p:cNvSpPr/>
          <p:nvPr/>
        </p:nvSpPr>
        <p:spPr>
          <a:xfrm rot="5400000">
            <a:off x="10002266" y="1891220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E728149-F8E8-2C48-B4B6-2B02EF0FEB27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10334595" y="485428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BE8E7D9-3459-6C46-A3DD-FC78E7097371}"/>
              </a:ext>
            </a:extLst>
          </p:cNvPr>
          <p:cNvSpPr/>
          <p:nvPr/>
        </p:nvSpPr>
        <p:spPr>
          <a:xfrm>
            <a:off x="6541643" y="3364040"/>
            <a:ext cx="1164261" cy="571310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4493767" y="2013394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4493767" y="2758440"/>
            <a:ext cx="1164262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4947222" y="3139440"/>
            <a:ext cx="1164262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5962380" y="2884742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cxnSpLocks/>
            <a:stCxn id="15" idx="7"/>
            <a:endCxn id="35" idx="3"/>
          </p:cNvCxnSpPr>
          <p:nvPr/>
        </p:nvCxnSpPr>
        <p:spPr>
          <a:xfrm>
            <a:off x="5940982" y="3223106"/>
            <a:ext cx="85921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87FC362-0AEA-2B40-BA03-5C708989ACB3}"/>
              </a:ext>
            </a:extLst>
          </p:cNvPr>
          <p:cNvSpPr/>
          <p:nvPr/>
        </p:nvSpPr>
        <p:spPr>
          <a:xfrm>
            <a:off x="7619999" y="3162681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F79B08-167E-9740-9A98-4FDB74E22265}"/>
              </a:ext>
            </a:extLst>
          </p:cNvPr>
          <p:cNvCxnSpPr>
            <a:cxnSpLocks/>
            <a:endCxn id="39" idx="3"/>
          </p:cNvCxnSpPr>
          <p:nvPr/>
        </p:nvCxnSpPr>
        <p:spPr>
          <a:xfrm>
            <a:off x="7525276" y="3501045"/>
            <a:ext cx="159246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CC4FC2E-224A-3F47-833C-2055060476E2}"/>
              </a:ext>
            </a:extLst>
          </p:cNvPr>
          <p:cNvSpPr/>
          <p:nvPr/>
        </p:nvSpPr>
        <p:spPr>
          <a:xfrm>
            <a:off x="6605650" y="4564190"/>
            <a:ext cx="1164261" cy="571310"/>
          </a:xfrm>
          <a:prstGeom prst="ellipse">
            <a:avLst/>
          </a:prstGeom>
          <a:solidFill>
            <a:srgbClr val="BC91DD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3AB06594-D750-CB49-B7F0-CF0829501C7D}"/>
              </a:ext>
            </a:extLst>
          </p:cNvPr>
          <p:cNvSpPr/>
          <p:nvPr/>
        </p:nvSpPr>
        <p:spPr>
          <a:xfrm>
            <a:off x="8151920" y="3782186"/>
            <a:ext cx="1164261" cy="571310"/>
          </a:xfrm>
          <a:prstGeom prst="ellipse">
            <a:avLst/>
          </a:prstGeom>
          <a:solidFill>
            <a:srgbClr val="4BA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CheZ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0" name="Circular Arrow 59">
            <a:extLst>
              <a:ext uri="{FF2B5EF4-FFF2-40B4-BE49-F238E27FC236}">
                <a16:creationId xmlns:a16="http://schemas.microsoft.com/office/drawing/2014/main" id="{4978F786-3F76-4E4E-9A05-F520DE17A2A6}"/>
              </a:ext>
            </a:extLst>
          </p:cNvPr>
          <p:cNvSpPr/>
          <p:nvPr/>
        </p:nvSpPr>
        <p:spPr>
          <a:xfrm rot="4889252">
            <a:off x="6662866" y="3788050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1" name="Circular Arrow 60">
            <a:extLst>
              <a:ext uri="{FF2B5EF4-FFF2-40B4-BE49-F238E27FC236}">
                <a16:creationId xmlns:a16="http://schemas.microsoft.com/office/drawing/2014/main" id="{10AFCE23-0950-7841-91BD-3AC9565DBCEA}"/>
              </a:ext>
            </a:extLst>
          </p:cNvPr>
          <p:cNvSpPr/>
          <p:nvPr/>
        </p:nvSpPr>
        <p:spPr>
          <a:xfrm rot="6130445" flipV="1">
            <a:off x="7701528" y="3796737"/>
            <a:ext cx="869072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F0B00D8-27D5-3A4A-947D-C5A25CBE09C6}"/>
              </a:ext>
            </a:extLst>
          </p:cNvPr>
          <p:cNvSpPr/>
          <p:nvPr/>
        </p:nvSpPr>
        <p:spPr>
          <a:xfrm>
            <a:off x="8028083" y="4732783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4539677" y="3494217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4351463" y="3935350"/>
            <a:ext cx="67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5058113" y="3945573"/>
            <a:ext cx="67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850043" flipV="1">
            <a:off x="5765537" y="3019260"/>
            <a:ext cx="869072" cy="125276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589889-40CD-9148-9962-12661E62D6AC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123774" y="2659810"/>
            <a:ext cx="2629827" cy="704230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471A08-EF37-5742-AA51-B4FBAA354EE4}"/>
              </a:ext>
            </a:extLst>
          </p:cNvPr>
          <p:cNvSpPr txBox="1"/>
          <p:nvPr/>
        </p:nvSpPr>
        <p:spPr>
          <a:xfrm>
            <a:off x="9582986" y="2679421"/>
            <a:ext cx="226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 dirty="0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4169187" y="1735512"/>
            <a:ext cx="100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4743164" y="846620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 dirty="0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29DF31-DB43-774D-9AC8-17CF68E29C2C}"/>
              </a:ext>
            </a:extLst>
          </p:cNvPr>
          <p:cNvSpPr txBox="1"/>
          <p:nvPr/>
        </p:nvSpPr>
        <p:spPr>
          <a:xfrm>
            <a:off x="2350102" y="790224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1)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33EA37-4EA4-8443-B9EC-5E1F670DD188}"/>
              </a:ext>
            </a:extLst>
          </p:cNvPr>
          <p:cNvSpPr txBox="1"/>
          <p:nvPr/>
        </p:nvSpPr>
        <p:spPr>
          <a:xfrm>
            <a:off x="5160481" y="5363972"/>
            <a:ext cx="30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2)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Signaling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Events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6D3275-DCBF-A749-8594-C5FF8AD135E6}"/>
              </a:ext>
            </a:extLst>
          </p:cNvPr>
          <p:cNvSpPr txBox="1"/>
          <p:nvPr/>
        </p:nvSpPr>
        <p:spPr>
          <a:xfrm>
            <a:off x="6841379" y="800078"/>
            <a:ext cx="4873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3)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Response: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changed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rotation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direction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6003667" y="2332386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041387-B7DF-194A-984C-358D06A147C1}"/>
              </a:ext>
            </a:extLst>
          </p:cNvPr>
          <p:cNvSpPr txBox="1"/>
          <p:nvPr/>
        </p:nvSpPr>
        <p:spPr>
          <a:xfrm>
            <a:off x="4339905" y="1402319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0A2506-6E77-7148-9374-A44F880AA4F5}"/>
              </a:ext>
            </a:extLst>
          </p:cNvPr>
          <p:cNvSpPr txBox="1"/>
          <p:nvPr/>
        </p:nvSpPr>
        <p:spPr>
          <a:xfrm>
            <a:off x="4790663" y="839588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CB91BA3-6C58-7545-813B-E1BD47B0C68A}"/>
              </a:ext>
            </a:extLst>
          </p:cNvPr>
          <p:cNvSpPr/>
          <p:nvPr/>
        </p:nvSpPr>
        <p:spPr>
          <a:xfrm>
            <a:off x="5437843" y="94194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4AC27B-9557-2847-9D9D-25A8833BF238}"/>
              </a:ext>
            </a:extLst>
          </p:cNvPr>
          <p:cNvSpPr txBox="1"/>
          <p:nvPr/>
        </p:nvSpPr>
        <p:spPr>
          <a:xfrm>
            <a:off x="5485342" y="93491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8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6522720" y="1215804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6753287" y="1986440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6766560" y="1356012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6980935" y="1962245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6980935" y="2707291"/>
            <a:ext cx="1165306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7434390" y="3088291"/>
            <a:ext cx="1078357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8449549" y="2833593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stCxn id="15" idx="7"/>
            <a:endCxn id="35" idx="3"/>
          </p:cNvCxnSpPr>
          <p:nvPr/>
        </p:nvCxnSpPr>
        <p:spPr>
          <a:xfrm>
            <a:off x="8354825" y="3171957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8015013" y="3491008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7826799" y="3932141"/>
            <a:ext cx="62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8533448" y="3942364"/>
            <a:ext cx="78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9989866">
            <a:off x="5768638" y="3101931"/>
            <a:ext cx="1920134" cy="1055981"/>
          </a:xfrm>
          <a:prstGeom prst="circularArrow">
            <a:avLst>
              <a:gd name="adj1" fmla="val 409"/>
              <a:gd name="adj2" fmla="val 609010"/>
              <a:gd name="adj3" fmla="val 20457684"/>
              <a:gd name="adj4" fmla="val 11215051"/>
              <a:gd name="adj5" fmla="val 951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6656356" y="1684363"/>
            <a:ext cx="92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7230332" y="795471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8490835" y="2281237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91F616-6B8D-7E4F-835A-7EA2E464D66B}"/>
              </a:ext>
            </a:extLst>
          </p:cNvPr>
          <p:cNvSpPr/>
          <p:nvPr/>
        </p:nvSpPr>
        <p:spPr>
          <a:xfrm>
            <a:off x="4988701" y="3499716"/>
            <a:ext cx="1078357" cy="571310"/>
          </a:xfrm>
          <a:prstGeom prst="ellipse">
            <a:avLst/>
          </a:prstGeom>
          <a:solidFill>
            <a:srgbClr val="2111B6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E63CF5-0C83-824F-B402-40481648A3C0}"/>
              </a:ext>
            </a:extLst>
          </p:cNvPr>
          <p:cNvSpPr/>
          <p:nvPr/>
        </p:nvSpPr>
        <p:spPr>
          <a:xfrm>
            <a:off x="4834313" y="4405028"/>
            <a:ext cx="1078357" cy="571310"/>
          </a:xfrm>
          <a:prstGeom prst="ellipse">
            <a:avLst/>
          </a:prstGeom>
          <a:solidFill>
            <a:srgbClr val="2111B6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015C6F-FA3F-7E46-9764-F4EEC6B780F5}"/>
              </a:ext>
            </a:extLst>
          </p:cNvPr>
          <p:cNvSpPr/>
          <p:nvPr/>
        </p:nvSpPr>
        <p:spPr>
          <a:xfrm>
            <a:off x="6045188" y="3298357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214312-87F0-3947-8085-D82B1CB6BC96}"/>
              </a:ext>
            </a:extLst>
          </p:cNvPr>
          <p:cNvCxnSpPr>
            <a:endCxn id="46" idx="3"/>
          </p:cNvCxnSpPr>
          <p:nvPr/>
        </p:nvCxnSpPr>
        <p:spPr>
          <a:xfrm>
            <a:off x="5950464" y="3636721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76B6D9A1-7DD8-9F4B-B8DB-0A26EDCD0F95}"/>
              </a:ext>
            </a:extLst>
          </p:cNvPr>
          <p:cNvSpPr/>
          <p:nvPr/>
        </p:nvSpPr>
        <p:spPr>
          <a:xfrm rot="5400000">
            <a:off x="3621776" y="3686779"/>
            <a:ext cx="745695" cy="1058205"/>
          </a:xfrm>
          <a:prstGeom prst="circularArrow">
            <a:avLst>
              <a:gd name="adj1" fmla="val 409"/>
              <a:gd name="adj2" fmla="val 488215"/>
              <a:gd name="adj3" fmla="val 20457684"/>
              <a:gd name="adj4" fmla="val 16453185"/>
              <a:gd name="adj5" fmla="val 774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268420DE-B8D5-AE45-A473-252FF82A8346}"/>
              </a:ext>
            </a:extLst>
          </p:cNvPr>
          <p:cNvSpPr/>
          <p:nvPr/>
        </p:nvSpPr>
        <p:spPr>
          <a:xfrm rot="6130445" flipV="1">
            <a:off x="4626859" y="3566287"/>
            <a:ext cx="757221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1E0521-9786-AC4F-88D3-693805E33868}"/>
              </a:ext>
            </a:extLst>
          </p:cNvPr>
          <p:cNvSpPr/>
          <p:nvPr/>
        </p:nvSpPr>
        <p:spPr>
          <a:xfrm>
            <a:off x="3690185" y="452160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B275E7-2A51-F84A-A793-1F1084A303EE}"/>
              </a:ext>
            </a:extLst>
          </p:cNvPr>
          <p:cNvSpPr/>
          <p:nvPr/>
        </p:nvSpPr>
        <p:spPr>
          <a:xfrm>
            <a:off x="6997560" y="207061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31C9CDD-B4F0-CC42-A6B4-EE89021FC9A0}"/>
              </a:ext>
            </a:extLst>
          </p:cNvPr>
          <p:cNvSpPr/>
          <p:nvPr/>
        </p:nvSpPr>
        <p:spPr>
          <a:xfrm>
            <a:off x="6997559" y="226192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F1AFB5E-8A93-4645-A7D7-06AD29517783}"/>
              </a:ext>
            </a:extLst>
          </p:cNvPr>
          <p:cNvSpPr/>
          <p:nvPr/>
        </p:nvSpPr>
        <p:spPr>
          <a:xfrm>
            <a:off x="6998593" y="2461504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A58AEBE-1203-C64F-989A-DB4F35D64154}"/>
              </a:ext>
            </a:extLst>
          </p:cNvPr>
          <p:cNvSpPr/>
          <p:nvPr/>
        </p:nvSpPr>
        <p:spPr>
          <a:xfrm>
            <a:off x="6997559" y="266047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AF9C136-3B9C-0A45-9CF8-9177DFB9CE26}"/>
              </a:ext>
            </a:extLst>
          </p:cNvPr>
          <p:cNvSpPr/>
          <p:nvPr/>
        </p:nvSpPr>
        <p:spPr>
          <a:xfrm>
            <a:off x="6766561" y="205211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F9FDA64-AF3F-8841-BEBB-94BE7B2139AB}"/>
              </a:ext>
            </a:extLst>
          </p:cNvPr>
          <p:cNvSpPr/>
          <p:nvPr/>
        </p:nvSpPr>
        <p:spPr>
          <a:xfrm>
            <a:off x="6766560" y="2243429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7622439-83A9-6646-9275-C19C1F6E7021}"/>
              </a:ext>
            </a:extLst>
          </p:cNvPr>
          <p:cNvSpPr/>
          <p:nvPr/>
        </p:nvSpPr>
        <p:spPr>
          <a:xfrm>
            <a:off x="6767594" y="2443005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45C46AF-D460-BB45-9603-A1EA0A17406C}"/>
              </a:ext>
            </a:extLst>
          </p:cNvPr>
          <p:cNvSpPr/>
          <p:nvPr/>
        </p:nvSpPr>
        <p:spPr>
          <a:xfrm>
            <a:off x="6766560" y="2641979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DEB789-1989-F148-B4E8-FB15F8719106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5527880" y="2669742"/>
            <a:ext cx="1094721" cy="82997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F7A54AE-1C95-1649-A666-C08A222902F4}"/>
              </a:ext>
            </a:extLst>
          </p:cNvPr>
          <p:cNvSpPr/>
          <p:nvPr/>
        </p:nvSpPr>
        <p:spPr>
          <a:xfrm>
            <a:off x="3810157" y="2665000"/>
            <a:ext cx="1078357" cy="571310"/>
          </a:xfrm>
          <a:prstGeom prst="ellipse">
            <a:avLst/>
          </a:prstGeom>
          <a:solidFill>
            <a:srgbClr val="A10039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CheR</a:t>
            </a:r>
            <a:endParaRPr lang="en-CN" dirty="0">
              <a:latin typeface="Optima" panose="02000503060000020004" pitchFamily="2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1882A8-B021-4A48-8BB3-C025616FBB03}"/>
              </a:ext>
            </a:extLst>
          </p:cNvPr>
          <p:cNvCxnSpPr>
            <a:cxnSpLocks/>
          </p:cNvCxnSpPr>
          <p:nvPr/>
        </p:nvCxnSpPr>
        <p:spPr>
          <a:xfrm flipV="1">
            <a:off x="4835108" y="2660478"/>
            <a:ext cx="1722368" cy="192177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1C94B87-892D-BD4D-8CE1-18B0648F617F}"/>
              </a:ext>
            </a:extLst>
          </p:cNvPr>
          <p:cNvSpPr txBox="1"/>
          <p:nvPr/>
        </p:nvSpPr>
        <p:spPr>
          <a:xfrm>
            <a:off x="5050146" y="2471636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+CH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636E3A-A28F-BE4C-99D2-38320A408A0F}"/>
              </a:ext>
            </a:extLst>
          </p:cNvPr>
          <p:cNvSpPr txBox="1"/>
          <p:nvPr/>
        </p:nvSpPr>
        <p:spPr>
          <a:xfrm>
            <a:off x="5346157" y="2894981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-CH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BEB3F9-C30A-3F4B-87CC-C2DFE485E4E7}"/>
              </a:ext>
            </a:extLst>
          </p:cNvPr>
          <p:cNvSpPr txBox="1"/>
          <p:nvPr/>
        </p:nvSpPr>
        <p:spPr>
          <a:xfrm>
            <a:off x="6809998" y="137465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8ABF74-B36A-5F43-97A7-2421075B7238}"/>
              </a:ext>
            </a:extLst>
          </p:cNvPr>
          <p:cNvSpPr txBox="1"/>
          <p:nvPr/>
        </p:nvSpPr>
        <p:spPr>
          <a:xfrm>
            <a:off x="7260756" y="811924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F61D939-81D2-C14A-BD93-25EB6331CD6D}"/>
              </a:ext>
            </a:extLst>
          </p:cNvPr>
          <p:cNvSpPr/>
          <p:nvPr/>
        </p:nvSpPr>
        <p:spPr>
          <a:xfrm>
            <a:off x="7907782" y="648614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8DA84C-7039-E443-8851-56518A0DB897}"/>
              </a:ext>
            </a:extLst>
          </p:cNvPr>
          <p:cNvSpPr txBox="1"/>
          <p:nvPr/>
        </p:nvSpPr>
        <p:spPr>
          <a:xfrm>
            <a:off x="7955281" y="641582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16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5716306" y="1184427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5946873" y="1955063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5960146" y="1324635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6174521" y="1930868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6076147" y="2675914"/>
            <a:ext cx="1176731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6627976" y="3056914"/>
            <a:ext cx="1078357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7643135" y="280221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stCxn id="15" idx="7"/>
            <a:endCxn id="35" idx="3"/>
          </p:cNvCxnSpPr>
          <p:nvPr/>
        </p:nvCxnSpPr>
        <p:spPr>
          <a:xfrm>
            <a:off x="7548411" y="3140580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6664307" y="3535289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6476093" y="3976422"/>
            <a:ext cx="62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7182743" y="3986645"/>
            <a:ext cx="62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9989866">
            <a:off x="4962224" y="3070554"/>
            <a:ext cx="1920134" cy="1055981"/>
          </a:xfrm>
          <a:prstGeom prst="circularArrow">
            <a:avLst>
              <a:gd name="adj1" fmla="val 409"/>
              <a:gd name="adj2" fmla="val 609010"/>
              <a:gd name="adj3" fmla="val 20457684"/>
              <a:gd name="adj4" fmla="val 11215051"/>
              <a:gd name="adj5" fmla="val 951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5849942" y="1652986"/>
            <a:ext cx="92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6423918" y="764094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91F616-6B8D-7E4F-835A-7EA2E464D66B}"/>
              </a:ext>
            </a:extLst>
          </p:cNvPr>
          <p:cNvSpPr/>
          <p:nvPr/>
        </p:nvSpPr>
        <p:spPr>
          <a:xfrm>
            <a:off x="4182287" y="3468339"/>
            <a:ext cx="1078357" cy="571310"/>
          </a:xfrm>
          <a:prstGeom prst="ellipse">
            <a:avLst/>
          </a:prstGeom>
          <a:solidFill>
            <a:srgbClr val="2111B6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E63CF5-0C83-824F-B402-40481648A3C0}"/>
              </a:ext>
            </a:extLst>
          </p:cNvPr>
          <p:cNvSpPr/>
          <p:nvPr/>
        </p:nvSpPr>
        <p:spPr>
          <a:xfrm>
            <a:off x="4027899" y="4373651"/>
            <a:ext cx="1078357" cy="571310"/>
          </a:xfrm>
          <a:prstGeom prst="ellipse">
            <a:avLst/>
          </a:prstGeom>
          <a:solidFill>
            <a:srgbClr val="2111B6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015C6F-FA3F-7E46-9764-F4EEC6B780F5}"/>
              </a:ext>
            </a:extLst>
          </p:cNvPr>
          <p:cNvSpPr/>
          <p:nvPr/>
        </p:nvSpPr>
        <p:spPr>
          <a:xfrm>
            <a:off x="5238774" y="3266980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214312-87F0-3947-8085-D82B1CB6BC96}"/>
              </a:ext>
            </a:extLst>
          </p:cNvPr>
          <p:cNvCxnSpPr>
            <a:endCxn id="46" idx="3"/>
          </p:cNvCxnSpPr>
          <p:nvPr/>
        </p:nvCxnSpPr>
        <p:spPr>
          <a:xfrm>
            <a:off x="5144050" y="3605344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76B6D9A1-7DD8-9F4B-B8DB-0A26EDCD0F95}"/>
              </a:ext>
            </a:extLst>
          </p:cNvPr>
          <p:cNvSpPr/>
          <p:nvPr/>
        </p:nvSpPr>
        <p:spPr>
          <a:xfrm rot="5400000">
            <a:off x="2815362" y="3655402"/>
            <a:ext cx="745695" cy="1058205"/>
          </a:xfrm>
          <a:prstGeom prst="circularArrow">
            <a:avLst>
              <a:gd name="adj1" fmla="val 409"/>
              <a:gd name="adj2" fmla="val 488215"/>
              <a:gd name="adj3" fmla="val 20457684"/>
              <a:gd name="adj4" fmla="val 16453185"/>
              <a:gd name="adj5" fmla="val 774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268420DE-B8D5-AE45-A473-252FF82A8346}"/>
              </a:ext>
            </a:extLst>
          </p:cNvPr>
          <p:cNvSpPr/>
          <p:nvPr/>
        </p:nvSpPr>
        <p:spPr>
          <a:xfrm rot="6130445" flipV="1">
            <a:off x="3820445" y="3534910"/>
            <a:ext cx="757221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1E0521-9786-AC4F-88D3-693805E33868}"/>
              </a:ext>
            </a:extLst>
          </p:cNvPr>
          <p:cNvSpPr/>
          <p:nvPr/>
        </p:nvSpPr>
        <p:spPr>
          <a:xfrm>
            <a:off x="2883771" y="4490229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B275E7-2A51-F84A-A793-1F1084A303EE}"/>
              </a:ext>
            </a:extLst>
          </p:cNvPr>
          <p:cNvSpPr/>
          <p:nvPr/>
        </p:nvSpPr>
        <p:spPr>
          <a:xfrm>
            <a:off x="6191146" y="2039234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31C9CDD-B4F0-CC42-A6B4-EE89021FC9A0}"/>
              </a:ext>
            </a:extLst>
          </p:cNvPr>
          <p:cNvSpPr/>
          <p:nvPr/>
        </p:nvSpPr>
        <p:spPr>
          <a:xfrm>
            <a:off x="6191145" y="223055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F1AFB5E-8A93-4645-A7D7-06AD29517783}"/>
              </a:ext>
            </a:extLst>
          </p:cNvPr>
          <p:cNvSpPr/>
          <p:nvPr/>
        </p:nvSpPr>
        <p:spPr>
          <a:xfrm>
            <a:off x="6192179" y="2430127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A58AEBE-1203-C64F-989A-DB4F35D64154}"/>
              </a:ext>
            </a:extLst>
          </p:cNvPr>
          <p:cNvSpPr/>
          <p:nvPr/>
        </p:nvSpPr>
        <p:spPr>
          <a:xfrm>
            <a:off x="6191145" y="262910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AF9C136-3B9C-0A45-9CF8-9177DFB9CE26}"/>
              </a:ext>
            </a:extLst>
          </p:cNvPr>
          <p:cNvSpPr/>
          <p:nvPr/>
        </p:nvSpPr>
        <p:spPr>
          <a:xfrm>
            <a:off x="5960147" y="2020735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F9FDA64-AF3F-8841-BEBB-94BE7B2139AB}"/>
              </a:ext>
            </a:extLst>
          </p:cNvPr>
          <p:cNvSpPr/>
          <p:nvPr/>
        </p:nvSpPr>
        <p:spPr>
          <a:xfrm>
            <a:off x="5960146" y="221205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7622439-83A9-6646-9275-C19C1F6E7021}"/>
              </a:ext>
            </a:extLst>
          </p:cNvPr>
          <p:cNvSpPr/>
          <p:nvPr/>
        </p:nvSpPr>
        <p:spPr>
          <a:xfrm>
            <a:off x="5961180" y="241162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45C46AF-D460-BB45-9603-A1EA0A17406C}"/>
              </a:ext>
            </a:extLst>
          </p:cNvPr>
          <p:cNvSpPr/>
          <p:nvPr/>
        </p:nvSpPr>
        <p:spPr>
          <a:xfrm>
            <a:off x="5960146" y="261060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DEB789-1989-F148-B4E8-FB15F8719106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4721466" y="2638365"/>
            <a:ext cx="1094721" cy="82997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F7A54AE-1C95-1649-A666-C08A222902F4}"/>
              </a:ext>
            </a:extLst>
          </p:cNvPr>
          <p:cNvSpPr/>
          <p:nvPr/>
        </p:nvSpPr>
        <p:spPr>
          <a:xfrm>
            <a:off x="3003743" y="2633623"/>
            <a:ext cx="1078357" cy="571310"/>
          </a:xfrm>
          <a:prstGeom prst="ellipse">
            <a:avLst/>
          </a:prstGeom>
          <a:solidFill>
            <a:srgbClr val="A10039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CheR</a:t>
            </a:r>
            <a:endParaRPr lang="en-CN" dirty="0">
              <a:latin typeface="Optima" panose="02000503060000020004" pitchFamily="2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1882A8-B021-4A48-8BB3-C025616FBB03}"/>
              </a:ext>
            </a:extLst>
          </p:cNvPr>
          <p:cNvCxnSpPr>
            <a:cxnSpLocks/>
          </p:cNvCxnSpPr>
          <p:nvPr/>
        </p:nvCxnSpPr>
        <p:spPr>
          <a:xfrm flipV="1">
            <a:off x="4028694" y="2629101"/>
            <a:ext cx="1722368" cy="192177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1C94B87-892D-BD4D-8CE1-18B0648F617F}"/>
              </a:ext>
            </a:extLst>
          </p:cNvPr>
          <p:cNvSpPr txBox="1"/>
          <p:nvPr/>
        </p:nvSpPr>
        <p:spPr>
          <a:xfrm>
            <a:off x="4243732" y="2440259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+CH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636E3A-A28F-BE4C-99D2-38320A408A0F}"/>
              </a:ext>
            </a:extLst>
          </p:cNvPr>
          <p:cNvSpPr txBox="1"/>
          <p:nvPr/>
        </p:nvSpPr>
        <p:spPr>
          <a:xfrm>
            <a:off x="4539743" y="2863604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-CH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18A8CC7-726B-9A46-9A64-F783D42CE56B}"/>
              </a:ext>
            </a:extLst>
          </p:cNvPr>
          <p:cNvSpPr/>
          <p:nvPr/>
        </p:nvSpPr>
        <p:spPr>
          <a:xfrm>
            <a:off x="8298602" y="3375983"/>
            <a:ext cx="1078356" cy="571310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744DD54-8612-5F47-86BD-3237F4133246}"/>
              </a:ext>
            </a:extLst>
          </p:cNvPr>
          <p:cNvSpPr/>
          <p:nvPr/>
        </p:nvSpPr>
        <p:spPr>
          <a:xfrm>
            <a:off x="9376958" y="3174624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8D417F8-BD74-C34B-A1B8-38F4D73D4F2B}"/>
              </a:ext>
            </a:extLst>
          </p:cNvPr>
          <p:cNvCxnSpPr>
            <a:endCxn id="59" idx="3"/>
          </p:cNvCxnSpPr>
          <p:nvPr/>
        </p:nvCxnSpPr>
        <p:spPr>
          <a:xfrm>
            <a:off x="9282234" y="3512988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24AE2FF6-54F7-454A-8EA6-A0592506864A}"/>
              </a:ext>
            </a:extLst>
          </p:cNvPr>
          <p:cNvSpPr/>
          <p:nvPr/>
        </p:nvSpPr>
        <p:spPr>
          <a:xfrm>
            <a:off x="8362609" y="4576133"/>
            <a:ext cx="1078356" cy="571310"/>
          </a:xfrm>
          <a:prstGeom prst="ellipse">
            <a:avLst/>
          </a:prstGeom>
          <a:solidFill>
            <a:srgbClr val="BC91DD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29F0F6C-2F5D-084A-8C38-ADB5BBB53DE7}"/>
              </a:ext>
            </a:extLst>
          </p:cNvPr>
          <p:cNvSpPr/>
          <p:nvPr/>
        </p:nvSpPr>
        <p:spPr>
          <a:xfrm>
            <a:off x="9908879" y="3794129"/>
            <a:ext cx="1078356" cy="571310"/>
          </a:xfrm>
          <a:prstGeom prst="ellipse">
            <a:avLst/>
          </a:prstGeom>
          <a:solidFill>
            <a:srgbClr val="4BA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CheZ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8" name="Circular Arrow 67">
            <a:extLst>
              <a:ext uri="{FF2B5EF4-FFF2-40B4-BE49-F238E27FC236}">
                <a16:creationId xmlns:a16="http://schemas.microsoft.com/office/drawing/2014/main" id="{3C504F55-6F47-7943-A38F-8FF422357FB9}"/>
              </a:ext>
            </a:extLst>
          </p:cNvPr>
          <p:cNvSpPr/>
          <p:nvPr/>
        </p:nvSpPr>
        <p:spPr>
          <a:xfrm rot="4889252">
            <a:off x="8419824" y="3799993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9" name="Circular Arrow 68">
            <a:extLst>
              <a:ext uri="{FF2B5EF4-FFF2-40B4-BE49-F238E27FC236}">
                <a16:creationId xmlns:a16="http://schemas.microsoft.com/office/drawing/2014/main" id="{82CEB79D-AC4F-A34C-9E0A-01B19CC52803}"/>
              </a:ext>
            </a:extLst>
          </p:cNvPr>
          <p:cNvSpPr/>
          <p:nvPr/>
        </p:nvSpPr>
        <p:spPr>
          <a:xfrm rot="6130445" flipV="1">
            <a:off x="9458486" y="3808680"/>
            <a:ext cx="869072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7D91EF6-2B91-C24D-AE6E-A1E6E4B27250}"/>
              </a:ext>
            </a:extLst>
          </p:cNvPr>
          <p:cNvSpPr/>
          <p:nvPr/>
        </p:nvSpPr>
        <p:spPr>
          <a:xfrm>
            <a:off x="9785042" y="474472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7" name="Circular Arrow 76">
            <a:extLst>
              <a:ext uri="{FF2B5EF4-FFF2-40B4-BE49-F238E27FC236}">
                <a16:creationId xmlns:a16="http://schemas.microsoft.com/office/drawing/2014/main" id="{E280EE4A-CB9B-4E44-AADC-027B704FD869}"/>
              </a:ext>
            </a:extLst>
          </p:cNvPr>
          <p:cNvSpPr/>
          <p:nvPr/>
        </p:nvSpPr>
        <p:spPr>
          <a:xfrm rot="850043" flipV="1">
            <a:off x="7521464" y="2933055"/>
            <a:ext cx="869072" cy="125276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E8F0DFDD-F4BA-D649-AD4F-D6D5C75E54E3}"/>
              </a:ext>
            </a:extLst>
          </p:cNvPr>
          <p:cNvCxnSpPr>
            <a:cxnSpLocks/>
          </p:cNvCxnSpPr>
          <p:nvPr/>
        </p:nvCxnSpPr>
        <p:spPr>
          <a:xfrm>
            <a:off x="9230277" y="1365682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D103A83-0660-D14D-A329-BC6B97F9698B}"/>
              </a:ext>
            </a:extLst>
          </p:cNvPr>
          <p:cNvSpPr/>
          <p:nvPr/>
        </p:nvSpPr>
        <p:spPr>
          <a:xfrm>
            <a:off x="9997536" y="1525049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C18C3EAD-44E3-5546-B064-51C0E8F0ED88}"/>
              </a:ext>
            </a:extLst>
          </p:cNvPr>
          <p:cNvSpPr/>
          <p:nvPr/>
        </p:nvSpPr>
        <p:spPr>
          <a:xfrm rot="5400000">
            <a:off x="10002266" y="1891220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5F2623C3-24DC-0A48-AD13-86F884FCD765}"/>
              </a:ext>
            </a:extLst>
          </p:cNvPr>
          <p:cNvCxnSpPr>
            <a:cxnSpLocks/>
            <a:stCxn id="81" idx="0"/>
          </p:cNvCxnSpPr>
          <p:nvPr/>
        </p:nvCxnSpPr>
        <p:spPr>
          <a:xfrm rot="5400000" flipH="1" flipV="1">
            <a:off x="10334595" y="485428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CDE63F0-DBCD-3D48-BF39-823BEFB3CD95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837780" y="2548881"/>
            <a:ext cx="1065745" cy="827102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7F24B33-C7A4-434F-BC60-DA1E1DFED4EF}"/>
              </a:ext>
            </a:extLst>
          </p:cNvPr>
          <p:cNvSpPr txBox="1"/>
          <p:nvPr/>
        </p:nvSpPr>
        <p:spPr>
          <a:xfrm>
            <a:off x="9582987" y="2679421"/>
            <a:ext cx="209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217DDC-CF36-9E42-8954-39D35D67FB08}"/>
              </a:ext>
            </a:extLst>
          </p:cNvPr>
          <p:cNvSpPr txBox="1"/>
          <p:nvPr/>
        </p:nvSpPr>
        <p:spPr>
          <a:xfrm>
            <a:off x="4335571" y="745442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1BD837-C536-1345-8850-697133A0030D}"/>
              </a:ext>
            </a:extLst>
          </p:cNvPr>
          <p:cNvSpPr txBox="1"/>
          <p:nvPr/>
        </p:nvSpPr>
        <p:spPr>
          <a:xfrm>
            <a:off x="7886875" y="5156515"/>
            <a:ext cx="274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Initially: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Feed-forward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67DC3E4-4F7A-8147-82AB-00D080A4ACE1}"/>
              </a:ext>
            </a:extLst>
          </p:cNvPr>
          <p:cNvSpPr txBox="1"/>
          <p:nvPr/>
        </p:nvSpPr>
        <p:spPr>
          <a:xfrm>
            <a:off x="3554864" y="5156515"/>
            <a:ext cx="177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Adaptation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8AA1DE-46C3-E441-A4C7-2C54134EB1F5}"/>
              </a:ext>
            </a:extLst>
          </p:cNvPr>
          <p:cNvSpPr txBox="1"/>
          <p:nvPr/>
        </p:nvSpPr>
        <p:spPr>
          <a:xfrm>
            <a:off x="8821988" y="740823"/>
            <a:ext cx="1338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Response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53DD7CF-B8B4-2241-90CE-BBDA92671909}"/>
              </a:ext>
            </a:extLst>
          </p:cNvPr>
          <p:cNvSpPr txBox="1"/>
          <p:nvPr/>
        </p:nvSpPr>
        <p:spPr>
          <a:xfrm>
            <a:off x="6025335" y="1345413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BF9C0F3-FFD9-A644-8968-291B543F285B}"/>
              </a:ext>
            </a:extLst>
          </p:cNvPr>
          <p:cNvSpPr txBox="1"/>
          <p:nvPr/>
        </p:nvSpPr>
        <p:spPr>
          <a:xfrm>
            <a:off x="6476093" y="782682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46C5465-9FDA-BD4B-AC18-B21C6EEF2ACA}"/>
              </a:ext>
            </a:extLst>
          </p:cNvPr>
          <p:cNvSpPr/>
          <p:nvPr/>
        </p:nvSpPr>
        <p:spPr>
          <a:xfrm>
            <a:off x="7015993" y="46334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4E46154-C5E1-2843-8B65-F1C4410DD943}"/>
              </a:ext>
            </a:extLst>
          </p:cNvPr>
          <p:cNvSpPr txBox="1"/>
          <p:nvPr/>
        </p:nvSpPr>
        <p:spPr>
          <a:xfrm>
            <a:off x="7063492" y="45631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882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1240458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0394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01C39963-06D7-7041-AA51-8822590036B8}"/>
              </a:ext>
            </a:extLst>
          </p:cNvPr>
          <p:cNvSpPr/>
          <p:nvPr/>
        </p:nvSpPr>
        <p:spPr>
          <a:xfrm>
            <a:off x="4384431" y="2836985"/>
            <a:ext cx="2743200" cy="2743200"/>
          </a:xfrm>
          <a:prstGeom prst="arc">
            <a:avLst>
              <a:gd name="adj1" fmla="val 10717550"/>
              <a:gd name="adj2" fmla="val 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892204-412D-9245-BD01-6C9D5EA52E69}"/>
              </a:ext>
            </a:extLst>
          </p:cNvPr>
          <p:cNvSpPr/>
          <p:nvPr/>
        </p:nvSpPr>
        <p:spPr>
          <a:xfrm>
            <a:off x="6778817" y="429355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(1, 0)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1A5668-C800-374F-AC03-DD5B22DE7951}"/>
              </a:ext>
            </a:extLst>
          </p:cNvPr>
          <p:cNvSpPr/>
          <p:nvPr/>
        </p:nvSpPr>
        <p:spPr>
          <a:xfrm>
            <a:off x="3997145" y="4293550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(-1,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52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5485410-6E32-7343-BD00-A6C47454EBDA}"/>
              </a:ext>
            </a:extLst>
          </p:cNvPr>
          <p:cNvGrpSpPr/>
          <p:nvPr/>
        </p:nvGrpSpPr>
        <p:grpSpPr>
          <a:xfrm>
            <a:off x="2508069" y="1197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307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14" name="Straight Arrow Connector 30">
            <a:extLst>
              <a:ext uri="{FF2B5EF4-FFF2-40B4-BE49-F238E27FC236}">
                <a16:creationId xmlns:a16="http://schemas.microsoft.com/office/drawing/2014/main" id="{22D95DCF-1B3F-7B4C-B6F7-F9CBC61BB1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12A8DE82-2C27-9748-8797-5EDD1430B962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31A240-C91B-5A4C-BD45-E855705CB8DB}"/>
              </a:ext>
            </a:extLst>
          </p:cNvPr>
          <p:cNvSpPr txBox="1"/>
          <p:nvPr/>
        </p:nvSpPr>
        <p:spPr>
          <a:xfrm>
            <a:off x="6096000" y="981284"/>
            <a:ext cx="37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C4FD98-0B3C-A842-A047-07E30FB993C9}"/>
              </a:ext>
            </a:extLst>
          </p:cNvPr>
          <p:cNvSpPr txBox="1"/>
          <p:nvPr/>
        </p:nvSpPr>
        <p:spPr>
          <a:xfrm>
            <a:off x="6801196" y="172860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3922417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15D5B0-DA1F-4B41-81DE-67026B62885C}"/>
              </a:ext>
            </a:extLst>
          </p:cNvPr>
          <p:cNvGrpSpPr/>
          <p:nvPr/>
        </p:nvGrpSpPr>
        <p:grpSpPr>
          <a:xfrm>
            <a:off x="2508069" y="1197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4519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F1F30F-8E47-5C4F-ADE9-CE76987CAD69}"/>
              </a:ext>
            </a:extLst>
          </p:cNvPr>
          <p:cNvSpPr>
            <a:spLocks noChangeAspect="1"/>
          </p:cNvSpPr>
          <p:nvPr/>
        </p:nvSpPr>
        <p:spPr>
          <a:xfrm>
            <a:off x="2508069" y="1197428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51F7A4-8D1B-7544-A13C-43969B35C36D}"/>
              </a:ext>
            </a:extLst>
          </p:cNvPr>
          <p:cNvSpPr>
            <a:spLocks noChangeAspect="1"/>
          </p:cNvSpPr>
          <p:nvPr/>
        </p:nvSpPr>
        <p:spPr>
          <a:xfrm>
            <a:off x="2873829" y="2024742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45952C-9D57-474A-8DEA-92D151DD5B26}"/>
              </a:ext>
            </a:extLst>
          </p:cNvPr>
          <p:cNvSpPr>
            <a:spLocks noChangeAspect="1"/>
          </p:cNvSpPr>
          <p:nvPr/>
        </p:nvSpPr>
        <p:spPr>
          <a:xfrm>
            <a:off x="3757750" y="2024742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6DC1D3-F691-2644-9787-2FF74810DAA7}"/>
              </a:ext>
            </a:extLst>
          </p:cNvPr>
          <p:cNvCxnSpPr>
            <a:cxnSpLocks noChangeAspect="1"/>
          </p:cNvCxnSpPr>
          <p:nvPr/>
        </p:nvCxnSpPr>
        <p:spPr>
          <a:xfrm>
            <a:off x="2792976" y="1605530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61706F-0A29-EE49-B4DF-44F72D8FE9B4}"/>
              </a:ext>
            </a:extLst>
          </p:cNvPr>
          <p:cNvCxnSpPr>
            <a:cxnSpLocks/>
          </p:cNvCxnSpPr>
          <p:nvPr/>
        </p:nvCxnSpPr>
        <p:spPr>
          <a:xfrm>
            <a:off x="3296938" y="2207622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3FDE04-A409-5247-90D7-4CFD5C5FFA4B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069953" y="2456812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98BA719-9710-E34E-A44F-30DEEF697B90}"/>
              </a:ext>
            </a:extLst>
          </p:cNvPr>
          <p:cNvSpPr>
            <a:spLocks noChangeAspect="1"/>
          </p:cNvSpPr>
          <p:nvPr/>
        </p:nvSpPr>
        <p:spPr>
          <a:xfrm>
            <a:off x="4222827" y="2872870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B19C66-A911-9C45-9819-BF1B1C9C45BC}"/>
              </a:ext>
            </a:extLst>
          </p:cNvPr>
          <p:cNvSpPr>
            <a:spLocks noChangeAspect="1"/>
          </p:cNvSpPr>
          <p:nvPr/>
        </p:nvSpPr>
        <p:spPr>
          <a:xfrm>
            <a:off x="5164038" y="269434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F85D2FD-8E4A-0345-A0CE-F4E099B239BE}"/>
              </a:ext>
            </a:extLst>
          </p:cNvPr>
          <p:cNvSpPr>
            <a:spLocks noChangeAspect="1"/>
          </p:cNvSpPr>
          <p:nvPr/>
        </p:nvSpPr>
        <p:spPr>
          <a:xfrm>
            <a:off x="5708322" y="3323539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074C94-6845-9240-9DB4-BB57EAB1F8A3}"/>
              </a:ext>
            </a:extLst>
          </p:cNvPr>
          <p:cNvSpPr>
            <a:spLocks noChangeAspect="1"/>
          </p:cNvSpPr>
          <p:nvPr/>
        </p:nvSpPr>
        <p:spPr>
          <a:xfrm>
            <a:off x="5430318" y="4161911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B9E68B-E619-CB4A-8D02-A06CB3F0D74F}"/>
              </a:ext>
            </a:extLst>
          </p:cNvPr>
          <p:cNvSpPr>
            <a:spLocks noChangeAspect="1"/>
          </p:cNvSpPr>
          <p:nvPr/>
        </p:nvSpPr>
        <p:spPr>
          <a:xfrm>
            <a:off x="4913118" y="3506419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DA80F3A-EAB3-A94D-97DC-89E8EA4F3E32}"/>
              </a:ext>
            </a:extLst>
          </p:cNvPr>
          <p:cNvSpPr>
            <a:spLocks noChangeAspect="1"/>
          </p:cNvSpPr>
          <p:nvPr/>
        </p:nvSpPr>
        <p:spPr>
          <a:xfrm>
            <a:off x="4270519" y="398581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16763E-863F-0947-B940-1D33FA989D9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74527" y="2922003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9064F6-5C9B-1D4A-9375-008FCB6E98A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494547" y="3041949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98D774-442E-DA40-8F55-E7C211E5E58A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708322" y="3742725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E6B917-310C-4849-B8C9-71C92EBEA7D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238695" y="3872179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E9ADB1-7762-AD48-A1B0-D1662D8F8544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32457" y="3857555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246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2610566-0838-C44E-A12F-83E14338E581}"/>
              </a:ext>
            </a:extLst>
          </p:cNvPr>
          <p:cNvGrpSpPr/>
          <p:nvPr/>
        </p:nvGrpSpPr>
        <p:grpSpPr>
          <a:xfrm>
            <a:off x="2508069" y="1197428"/>
            <a:ext cx="3566013" cy="3330243"/>
            <a:chOff x="2508069" y="1197428"/>
            <a:chExt cx="3566013" cy="33302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4069953" y="2456812"/>
              <a:ext cx="200566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98BA719-9710-E34E-A44F-30DEEF697B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2827" y="2872870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5B19C66-A911-9C45-9819-BF1B1C9C45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4038" y="269434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F85D2FD-8E4A-0345-A0CE-F4E099B239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8322" y="332353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074C94-6845-9240-9DB4-BB57EAB1F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30318" y="4161911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4B9E68B-E619-CB4A-8D02-A06CB3F0D7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3118" y="350641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DA80F3A-EAB3-A94D-97DC-89E8EA4F3E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0519" y="398581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F16763E-863F-0947-B940-1D33FA989D9E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74527" y="2922003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C9064F6-5C9B-1D4A-9375-008FCB6E98A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494547" y="3041949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198D774-442E-DA40-8F55-E7C211E5E58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708322" y="3742725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5E6B917-310C-4849-B8C9-71C92EBEA7D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238695" y="3872179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E9ADB1-7762-AD48-A1B0-D1662D8F8544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32457" y="3857555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4837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F1F30F-8E47-5C4F-ADE9-CE76987CAD69}"/>
              </a:ext>
            </a:extLst>
          </p:cNvPr>
          <p:cNvSpPr>
            <a:spLocks noChangeAspect="1"/>
          </p:cNvSpPr>
          <p:nvPr/>
        </p:nvSpPr>
        <p:spPr>
          <a:xfrm>
            <a:off x="2508069" y="1197428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51F7A4-8D1B-7544-A13C-43969B35C36D}"/>
              </a:ext>
            </a:extLst>
          </p:cNvPr>
          <p:cNvSpPr>
            <a:spLocks noChangeAspect="1"/>
          </p:cNvSpPr>
          <p:nvPr/>
        </p:nvSpPr>
        <p:spPr>
          <a:xfrm>
            <a:off x="2873829" y="202474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45952C-9D57-474A-8DEA-92D151DD5B26}"/>
              </a:ext>
            </a:extLst>
          </p:cNvPr>
          <p:cNvSpPr>
            <a:spLocks noChangeAspect="1"/>
          </p:cNvSpPr>
          <p:nvPr/>
        </p:nvSpPr>
        <p:spPr>
          <a:xfrm>
            <a:off x="3757750" y="202474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6DC1D3-F691-2644-9787-2FF74810DAA7}"/>
              </a:ext>
            </a:extLst>
          </p:cNvPr>
          <p:cNvCxnSpPr>
            <a:cxnSpLocks noChangeAspect="1"/>
          </p:cNvCxnSpPr>
          <p:nvPr/>
        </p:nvCxnSpPr>
        <p:spPr>
          <a:xfrm>
            <a:off x="2792976" y="1605530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61706F-0A29-EE49-B4DF-44F72D8FE9B4}"/>
              </a:ext>
            </a:extLst>
          </p:cNvPr>
          <p:cNvCxnSpPr>
            <a:cxnSpLocks/>
          </p:cNvCxnSpPr>
          <p:nvPr/>
        </p:nvCxnSpPr>
        <p:spPr>
          <a:xfrm>
            <a:off x="3296938" y="2207622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3FDE04-A409-5247-90D7-4CFD5C5FFA4B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069953" y="2456812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98BA719-9710-E34E-A44F-30DEEF697B90}"/>
              </a:ext>
            </a:extLst>
          </p:cNvPr>
          <p:cNvSpPr>
            <a:spLocks noChangeAspect="1"/>
          </p:cNvSpPr>
          <p:nvPr/>
        </p:nvSpPr>
        <p:spPr>
          <a:xfrm>
            <a:off x="4222827" y="2872870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B19C66-A911-9C45-9819-BF1B1C9C45BC}"/>
              </a:ext>
            </a:extLst>
          </p:cNvPr>
          <p:cNvSpPr>
            <a:spLocks noChangeAspect="1"/>
          </p:cNvSpPr>
          <p:nvPr/>
        </p:nvSpPr>
        <p:spPr>
          <a:xfrm>
            <a:off x="5164038" y="2694345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F85D2FD-8E4A-0345-A0CE-F4E099B239BE}"/>
              </a:ext>
            </a:extLst>
          </p:cNvPr>
          <p:cNvSpPr>
            <a:spLocks noChangeAspect="1"/>
          </p:cNvSpPr>
          <p:nvPr/>
        </p:nvSpPr>
        <p:spPr>
          <a:xfrm>
            <a:off x="5708322" y="332353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074C94-6845-9240-9DB4-BB57EAB1F8A3}"/>
              </a:ext>
            </a:extLst>
          </p:cNvPr>
          <p:cNvSpPr>
            <a:spLocks noChangeAspect="1"/>
          </p:cNvSpPr>
          <p:nvPr/>
        </p:nvSpPr>
        <p:spPr>
          <a:xfrm>
            <a:off x="5430318" y="4161911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B9E68B-E619-CB4A-8D02-A06CB3F0D74F}"/>
              </a:ext>
            </a:extLst>
          </p:cNvPr>
          <p:cNvSpPr>
            <a:spLocks noChangeAspect="1"/>
          </p:cNvSpPr>
          <p:nvPr/>
        </p:nvSpPr>
        <p:spPr>
          <a:xfrm>
            <a:off x="4913118" y="350641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DA80F3A-EAB3-A94D-97DC-89E8EA4F3E32}"/>
              </a:ext>
            </a:extLst>
          </p:cNvPr>
          <p:cNvSpPr>
            <a:spLocks noChangeAspect="1"/>
          </p:cNvSpPr>
          <p:nvPr/>
        </p:nvSpPr>
        <p:spPr>
          <a:xfrm>
            <a:off x="4270519" y="3985815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16763E-863F-0947-B940-1D33FA989D9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74527" y="2922003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9064F6-5C9B-1D4A-9375-008FCB6E98A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494547" y="3041949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98D774-442E-DA40-8F55-E7C211E5E58A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708322" y="3742725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E6B917-310C-4849-B8C9-71C92EBEA7D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238695" y="3872179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E9ADB1-7762-AD48-A1B0-D1662D8F8544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32457" y="3857555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1EF499A-D89A-EE42-8514-40843FB50EF7}"/>
              </a:ext>
            </a:extLst>
          </p:cNvPr>
          <p:cNvSpPr>
            <a:spLocks noChangeAspect="1"/>
          </p:cNvSpPr>
          <p:nvPr/>
        </p:nvSpPr>
        <p:spPr>
          <a:xfrm>
            <a:off x="2508069" y="1197428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891ABF-9D11-B34B-A206-71DC51F3E89F}"/>
              </a:ext>
            </a:extLst>
          </p:cNvPr>
          <p:cNvSpPr>
            <a:spLocks noChangeAspect="1"/>
          </p:cNvSpPr>
          <p:nvPr/>
        </p:nvSpPr>
        <p:spPr>
          <a:xfrm>
            <a:off x="2873829" y="20247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C2B4A20-2F1D-154E-99B7-3BDE7B11015F}"/>
              </a:ext>
            </a:extLst>
          </p:cNvPr>
          <p:cNvSpPr>
            <a:spLocks noChangeAspect="1"/>
          </p:cNvSpPr>
          <p:nvPr/>
        </p:nvSpPr>
        <p:spPr>
          <a:xfrm>
            <a:off x="3757750" y="20247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FB3527-A41E-FC46-9E24-27495A0B0021}"/>
              </a:ext>
            </a:extLst>
          </p:cNvPr>
          <p:cNvSpPr>
            <a:spLocks noChangeAspect="1"/>
          </p:cNvSpPr>
          <p:nvPr/>
        </p:nvSpPr>
        <p:spPr>
          <a:xfrm>
            <a:off x="4497979" y="1458685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E01BC26-FD5A-8E46-A012-AA09383239CB}"/>
              </a:ext>
            </a:extLst>
          </p:cNvPr>
          <p:cNvSpPr>
            <a:spLocks noChangeAspect="1"/>
          </p:cNvSpPr>
          <p:nvPr/>
        </p:nvSpPr>
        <p:spPr>
          <a:xfrm>
            <a:off x="5426436" y="12843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32D04AA-F3EA-1747-BBED-534D8B015248}"/>
              </a:ext>
            </a:extLst>
          </p:cNvPr>
          <p:cNvSpPr>
            <a:spLocks noChangeAspect="1"/>
          </p:cNvSpPr>
          <p:nvPr/>
        </p:nvSpPr>
        <p:spPr>
          <a:xfrm>
            <a:off x="5970720" y="191353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6FBDBC-A9F6-B040-A2CD-0CA82D1833C7}"/>
              </a:ext>
            </a:extLst>
          </p:cNvPr>
          <p:cNvSpPr>
            <a:spLocks noChangeAspect="1"/>
          </p:cNvSpPr>
          <p:nvPr/>
        </p:nvSpPr>
        <p:spPr>
          <a:xfrm>
            <a:off x="5692716" y="2751908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9D68BAD-7432-9245-A69F-B3C332F4B2FB}"/>
              </a:ext>
            </a:extLst>
          </p:cNvPr>
          <p:cNvSpPr>
            <a:spLocks noChangeAspect="1"/>
          </p:cNvSpPr>
          <p:nvPr/>
        </p:nvSpPr>
        <p:spPr>
          <a:xfrm>
            <a:off x="5175516" y="209641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007617-DACC-C74B-8A99-A657E135D247}"/>
              </a:ext>
            </a:extLst>
          </p:cNvPr>
          <p:cNvSpPr>
            <a:spLocks noChangeAspect="1"/>
          </p:cNvSpPr>
          <p:nvPr/>
        </p:nvSpPr>
        <p:spPr>
          <a:xfrm>
            <a:off x="4532917" y="257581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803076-1653-7A4F-871B-731D341A8ED0}"/>
              </a:ext>
            </a:extLst>
          </p:cNvPr>
          <p:cNvCxnSpPr>
            <a:cxnSpLocks noChangeAspect="1"/>
          </p:cNvCxnSpPr>
          <p:nvPr/>
        </p:nvCxnSpPr>
        <p:spPr>
          <a:xfrm>
            <a:off x="2792976" y="1605530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58ABDFA-2947-124A-B6B6-0500BCAB5963}"/>
              </a:ext>
            </a:extLst>
          </p:cNvPr>
          <p:cNvCxnSpPr>
            <a:cxnSpLocks/>
          </p:cNvCxnSpPr>
          <p:nvPr/>
        </p:nvCxnSpPr>
        <p:spPr>
          <a:xfrm>
            <a:off x="3296938" y="2207622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34A9B00-A030-6642-9921-A04526724057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139788" y="1824445"/>
            <a:ext cx="358727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75AC507-E875-E54E-953C-8DF7807F0FE9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936925" y="1512000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7C23477-1648-8A47-A33C-48AFF798AE5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756945" y="1631946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1BAA1EC-BC3D-A749-B0CD-7C981D24DE3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970720" y="2332722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D91688-E263-414F-B91B-5BE4DCDE25CA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501093" y="2462176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A02298-9475-EE4A-B3CB-3E50BD9AE218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894855" y="2447552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927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5485410-6E32-7343-BD00-A6C47454EBDA}"/>
              </a:ext>
            </a:extLst>
          </p:cNvPr>
          <p:cNvGrpSpPr/>
          <p:nvPr/>
        </p:nvGrpSpPr>
        <p:grpSpPr>
          <a:xfrm>
            <a:off x="1154019" y="945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D27BB7E7-910E-C044-AE0F-54B2A9B15476}"/>
              </a:ext>
            </a:extLst>
          </p:cNvPr>
          <p:cNvSpPr>
            <a:spLocks noChangeAspect="1"/>
          </p:cNvSpPr>
          <p:nvPr/>
        </p:nvSpPr>
        <p:spPr>
          <a:xfrm>
            <a:off x="6417843" y="-201777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D9FC29D-570C-034E-93F5-85715BA43C93}"/>
              </a:ext>
            </a:extLst>
          </p:cNvPr>
          <p:cNvSpPr>
            <a:spLocks noChangeAspect="1"/>
          </p:cNvSpPr>
          <p:nvPr/>
        </p:nvSpPr>
        <p:spPr>
          <a:xfrm>
            <a:off x="6783603" y="625537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B22FDAF-3D54-7D41-81CA-7464B3C16099}"/>
              </a:ext>
            </a:extLst>
          </p:cNvPr>
          <p:cNvSpPr>
            <a:spLocks noChangeAspect="1"/>
          </p:cNvSpPr>
          <p:nvPr/>
        </p:nvSpPr>
        <p:spPr>
          <a:xfrm>
            <a:off x="7667524" y="625537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48904B-61A1-5944-90A2-0A5D91EB1E25}"/>
              </a:ext>
            </a:extLst>
          </p:cNvPr>
          <p:cNvCxnSpPr>
            <a:cxnSpLocks noChangeAspect="1"/>
          </p:cNvCxnSpPr>
          <p:nvPr/>
        </p:nvCxnSpPr>
        <p:spPr>
          <a:xfrm>
            <a:off x="6702750" y="206325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31172ED-129B-A344-B9E3-857B3BEB9A73}"/>
              </a:ext>
            </a:extLst>
          </p:cNvPr>
          <p:cNvCxnSpPr>
            <a:cxnSpLocks/>
          </p:cNvCxnSpPr>
          <p:nvPr/>
        </p:nvCxnSpPr>
        <p:spPr>
          <a:xfrm>
            <a:off x="7206712" y="808417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AB66A7-A220-EB44-8A6B-ED347789508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7979727" y="1057607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094BA09-3609-6A48-B929-A8A3647B9532}"/>
              </a:ext>
            </a:extLst>
          </p:cNvPr>
          <p:cNvSpPr>
            <a:spLocks noChangeAspect="1"/>
          </p:cNvSpPr>
          <p:nvPr/>
        </p:nvSpPr>
        <p:spPr>
          <a:xfrm>
            <a:off x="8132601" y="147366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4CDD61-7432-334C-92D1-43FB883D1DDE}"/>
              </a:ext>
            </a:extLst>
          </p:cNvPr>
          <p:cNvSpPr>
            <a:spLocks noChangeAspect="1"/>
          </p:cNvSpPr>
          <p:nvPr/>
        </p:nvSpPr>
        <p:spPr>
          <a:xfrm>
            <a:off x="9073812" y="1295140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1A69224-E89F-2A49-A97A-34787FDDEE58}"/>
              </a:ext>
            </a:extLst>
          </p:cNvPr>
          <p:cNvSpPr>
            <a:spLocks noChangeAspect="1"/>
          </p:cNvSpPr>
          <p:nvPr/>
        </p:nvSpPr>
        <p:spPr>
          <a:xfrm>
            <a:off x="9618096" y="1924334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4AAD25-9107-2F44-85CB-882D1214A40A}"/>
              </a:ext>
            </a:extLst>
          </p:cNvPr>
          <p:cNvSpPr>
            <a:spLocks noChangeAspect="1"/>
          </p:cNvSpPr>
          <p:nvPr/>
        </p:nvSpPr>
        <p:spPr>
          <a:xfrm>
            <a:off x="9340092" y="2762706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4F58D76-7DEB-274A-937B-E867B8427810}"/>
              </a:ext>
            </a:extLst>
          </p:cNvPr>
          <p:cNvSpPr>
            <a:spLocks noChangeAspect="1"/>
          </p:cNvSpPr>
          <p:nvPr/>
        </p:nvSpPr>
        <p:spPr>
          <a:xfrm>
            <a:off x="8822892" y="2107214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6845F0D-8F27-2442-BE4D-CA4BA642BD38}"/>
              </a:ext>
            </a:extLst>
          </p:cNvPr>
          <p:cNvSpPr>
            <a:spLocks noChangeAspect="1"/>
          </p:cNvSpPr>
          <p:nvPr/>
        </p:nvSpPr>
        <p:spPr>
          <a:xfrm>
            <a:off x="8180293" y="2586610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AB48E16-A0D6-2D46-A23C-7A155CB6996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8584301" y="1522798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D0D942-9B69-824E-A595-C170338AC3B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9404321" y="1642744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B61F565-C990-E740-AB9C-A7707C6B216D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9618096" y="2343520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2CC1E8-A22E-224F-B816-B785729407A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9148469" y="2472974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98A8466-ACBC-094F-AD77-E4E646B66FD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8542231" y="2458350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FDDB83C-01BA-544B-91B7-3E6CE131085E}"/>
              </a:ext>
            </a:extLst>
          </p:cNvPr>
          <p:cNvSpPr>
            <a:spLocks noChangeAspect="1"/>
          </p:cNvSpPr>
          <p:nvPr/>
        </p:nvSpPr>
        <p:spPr>
          <a:xfrm>
            <a:off x="3777456" y="4017785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08A70AC-318B-2F4E-8A9A-249373AA4C88}"/>
              </a:ext>
            </a:extLst>
          </p:cNvPr>
          <p:cNvSpPr>
            <a:spLocks noChangeAspect="1"/>
          </p:cNvSpPr>
          <p:nvPr/>
        </p:nvSpPr>
        <p:spPr>
          <a:xfrm>
            <a:off x="4143216" y="484509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6931E03-1BDC-9D47-A702-7FFE29771F86}"/>
              </a:ext>
            </a:extLst>
          </p:cNvPr>
          <p:cNvSpPr>
            <a:spLocks noChangeAspect="1"/>
          </p:cNvSpPr>
          <p:nvPr/>
        </p:nvSpPr>
        <p:spPr>
          <a:xfrm>
            <a:off x="5027137" y="484509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17566B4-AB3B-9841-A74C-24EC8FCC6661}"/>
              </a:ext>
            </a:extLst>
          </p:cNvPr>
          <p:cNvCxnSpPr>
            <a:cxnSpLocks noChangeAspect="1"/>
          </p:cNvCxnSpPr>
          <p:nvPr/>
        </p:nvCxnSpPr>
        <p:spPr>
          <a:xfrm>
            <a:off x="4062363" y="4425887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97F108-A222-C545-A7AD-B0B5F0AAA05B}"/>
              </a:ext>
            </a:extLst>
          </p:cNvPr>
          <p:cNvCxnSpPr>
            <a:cxnSpLocks/>
          </p:cNvCxnSpPr>
          <p:nvPr/>
        </p:nvCxnSpPr>
        <p:spPr>
          <a:xfrm>
            <a:off x="4566325" y="5027979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33F21C4-2402-2E4C-99C6-06BD1B64235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339340" y="5277169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31015ED-1700-1444-8E18-3E2943AFB374}"/>
              </a:ext>
            </a:extLst>
          </p:cNvPr>
          <p:cNvSpPr>
            <a:spLocks noChangeAspect="1"/>
          </p:cNvSpPr>
          <p:nvPr/>
        </p:nvSpPr>
        <p:spPr>
          <a:xfrm>
            <a:off x="5492214" y="5693227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AF1C81-507D-014A-9F66-769B649B0D5E}"/>
              </a:ext>
            </a:extLst>
          </p:cNvPr>
          <p:cNvSpPr>
            <a:spLocks noChangeAspect="1"/>
          </p:cNvSpPr>
          <p:nvPr/>
        </p:nvSpPr>
        <p:spPr>
          <a:xfrm>
            <a:off x="6433425" y="551470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51C119-C487-7C4D-B77B-DBEDAAA0DDC4}"/>
              </a:ext>
            </a:extLst>
          </p:cNvPr>
          <p:cNvSpPr>
            <a:spLocks noChangeAspect="1"/>
          </p:cNvSpPr>
          <p:nvPr/>
        </p:nvSpPr>
        <p:spPr>
          <a:xfrm>
            <a:off x="6977709" y="6143896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73839-BF3D-0941-AD55-7D7B288E1BD4}"/>
              </a:ext>
            </a:extLst>
          </p:cNvPr>
          <p:cNvSpPr>
            <a:spLocks noChangeAspect="1"/>
          </p:cNvSpPr>
          <p:nvPr/>
        </p:nvSpPr>
        <p:spPr>
          <a:xfrm>
            <a:off x="6699705" y="6982268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E14222-08B5-4A42-9EB4-97A0933CDB10}"/>
              </a:ext>
            </a:extLst>
          </p:cNvPr>
          <p:cNvSpPr>
            <a:spLocks noChangeAspect="1"/>
          </p:cNvSpPr>
          <p:nvPr/>
        </p:nvSpPr>
        <p:spPr>
          <a:xfrm>
            <a:off x="6182505" y="6326776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DE99BE-3261-CA47-91C3-E2470F098FC3}"/>
              </a:ext>
            </a:extLst>
          </p:cNvPr>
          <p:cNvSpPr>
            <a:spLocks noChangeAspect="1"/>
          </p:cNvSpPr>
          <p:nvPr/>
        </p:nvSpPr>
        <p:spPr>
          <a:xfrm>
            <a:off x="5539906" y="680617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E8C9FF-BF4B-7F40-844A-AAB3517CF5D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943914" y="5742360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6C6D732-8AD2-A64E-BCF1-81B8BAEB8351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763934" y="5862306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282F536-BE63-B34D-BA3A-98974003673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977709" y="6563082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EA9D623-1909-5C42-9EE0-E5178696D7E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508082" y="6692536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E717985-8339-C84B-A6CD-2FA3F196CFAB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901844" y="6677912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9A6E754-EBCF-C844-87E5-BCDE7EE65146}"/>
              </a:ext>
            </a:extLst>
          </p:cNvPr>
          <p:cNvSpPr>
            <a:spLocks noChangeAspect="1"/>
          </p:cNvSpPr>
          <p:nvPr/>
        </p:nvSpPr>
        <p:spPr>
          <a:xfrm>
            <a:off x="3777456" y="4017785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74FA2C3-8D47-9C4F-92E4-040232FE71F8}"/>
              </a:ext>
            </a:extLst>
          </p:cNvPr>
          <p:cNvSpPr>
            <a:spLocks noChangeAspect="1"/>
          </p:cNvSpPr>
          <p:nvPr/>
        </p:nvSpPr>
        <p:spPr>
          <a:xfrm>
            <a:off x="4143216" y="484509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23C1B1A-D2A5-194C-82B8-6B1A68C8EE3C}"/>
              </a:ext>
            </a:extLst>
          </p:cNvPr>
          <p:cNvSpPr>
            <a:spLocks noChangeAspect="1"/>
          </p:cNvSpPr>
          <p:nvPr/>
        </p:nvSpPr>
        <p:spPr>
          <a:xfrm>
            <a:off x="5027137" y="484509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CC42CBD-CBED-B443-9D2C-B0876C0EB375}"/>
              </a:ext>
            </a:extLst>
          </p:cNvPr>
          <p:cNvSpPr>
            <a:spLocks noChangeAspect="1"/>
          </p:cNvSpPr>
          <p:nvPr/>
        </p:nvSpPr>
        <p:spPr>
          <a:xfrm>
            <a:off x="5767366" y="42790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D06E1C1-2EE4-A842-B026-E2AEC2153A1C}"/>
              </a:ext>
            </a:extLst>
          </p:cNvPr>
          <p:cNvSpPr>
            <a:spLocks noChangeAspect="1"/>
          </p:cNvSpPr>
          <p:nvPr/>
        </p:nvSpPr>
        <p:spPr>
          <a:xfrm>
            <a:off x="6695823" y="410469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D8C5704-3780-3447-95B0-C4DEF2ADCC03}"/>
              </a:ext>
            </a:extLst>
          </p:cNvPr>
          <p:cNvSpPr>
            <a:spLocks noChangeAspect="1"/>
          </p:cNvSpPr>
          <p:nvPr/>
        </p:nvSpPr>
        <p:spPr>
          <a:xfrm>
            <a:off x="7240107" y="4733893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529C584-55E1-BF48-B8EE-D037CFC16B1D}"/>
              </a:ext>
            </a:extLst>
          </p:cNvPr>
          <p:cNvSpPr>
            <a:spLocks noChangeAspect="1"/>
          </p:cNvSpPr>
          <p:nvPr/>
        </p:nvSpPr>
        <p:spPr>
          <a:xfrm>
            <a:off x="6962103" y="5572265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1E8CFEB-B2A8-C540-9CC6-F84FEDF98D92}"/>
              </a:ext>
            </a:extLst>
          </p:cNvPr>
          <p:cNvSpPr>
            <a:spLocks noChangeAspect="1"/>
          </p:cNvSpPr>
          <p:nvPr/>
        </p:nvSpPr>
        <p:spPr>
          <a:xfrm>
            <a:off x="6444903" y="4916773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96B2DA-4FB9-794B-9082-45BEF1D8346D}"/>
              </a:ext>
            </a:extLst>
          </p:cNvPr>
          <p:cNvSpPr>
            <a:spLocks noChangeAspect="1"/>
          </p:cNvSpPr>
          <p:nvPr/>
        </p:nvSpPr>
        <p:spPr>
          <a:xfrm>
            <a:off x="5802304" y="539616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8858B67-323E-DB43-A8E4-B74DE943F6A3}"/>
              </a:ext>
            </a:extLst>
          </p:cNvPr>
          <p:cNvCxnSpPr>
            <a:cxnSpLocks noChangeAspect="1"/>
          </p:cNvCxnSpPr>
          <p:nvPr/>
        </p:nvCxnSpPr>
        <p:spPr>
          <a:xfrm>
            <a:off x="4062363" y="4425887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1849406-2E3C-0147-89A0-F7095341F3BB}"/>
              </a:ext>
            </a:extLst>
          </p:cNvPr>
          <p:cNvCxnSpPr>
            <a:cxnSpLocks/>
          </p:cNvCxnSpPr>
          <p:nvPr/>
        </p:nvCxnSpPr>
        <p:spPr>
          <a:xfrm>
            <a:off x="4566325" y="5027979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E9F5719-6290-E84B-8F2C-09B2161AA225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409175" y="4644802"/>
            <a:ext cx="358727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BDDDE65-8C13-8948-A884-E24537CD73BF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206312" y="4332357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CD38B1A-2892-414F-BC9D-C771C470A56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7026332" y="4452303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D52504B-A926-694C-9C32-9A7E0D08DE0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7240107" y="5153079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5E05506-079B-3640-918F-2E18C91AE9C7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770480" y="5282533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DB18545-D9D2-5A47-BF4B-498A45C39781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164242" y="5267909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13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5485410-6E32-7343-BD00-A6C47454EBDA}"/>
              </a:ext>
            </a:extLst>
          </p:cNvPr>
          <p:cNvGrpSpPr/>
          <p:nvPr/>
        </p:nvGrpSpPr>
        <p:grpSpPr>
          <a:xfrm>
            <a:off x="1154019" y="945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680841F-1278-0246-B8AC-46E5EC44B69A}"/>
              </a:ext>
            </a:extLst>
          </p:cNvPr>
          <p:cNvGrpSpPr/>
          <p:nvPr/>
        </p:nvGrpSpPr>
        <p:grpSpPr>
          <a:xfrm>
            <a:off x="6740448" y="-128712"/>
            <a:ext cx="3566013" cy="3330243"/>
            <a:chOff x="6417843" y="-201777"/>
            <a:chExt cx="3566013" cy="333024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7BB7E7-910E-C044-AE0F-54B2A9B15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7843" y="-201777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9FC29D-570C-034E-93F5-85715BA43C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3603" y="625537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B22FDAF-3D54-7D41-81CA-7464B3C160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67524" y="625537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448904B-61A1-5944-90A2-0A5D91EB1E2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6702750" y="206325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31172ED-129B-A344-B9E3-857B3BEB9A73}"/>
                </a:ext>
              </a:extLst>
            </p:cNvPr>
            <p:cNvCxnSpPr>
              <a:cxnSpLocks/>
            </p:cNvCxnSpPr>
            <p:nvPr/>
          </p:nvCxnSpPr>
          <p:spPr>
            <a:xfrm>
              <a:off x="7206712" y="808417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5AB66A7-A220-EB44-8A6B-ED347789508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7979727" y="1057607"/>
              <a:ext cx="200566" cy="36576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094BA09-3609-6A48-B929-A8A3647B95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32601" y="1473665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74CDD61-7432-334C-92D1-43FB883D1D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3812" y="1295140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1A69224-E89F-2A49-A97A-34787FDDEE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18096" y="1924334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54AAD25-9107-2F44-85CB-882D1214A4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40092" y="2762706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4F58D76-7DEB-274A-937B-E867B84278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2892" y="2107214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6845F0D-8F27-2442-BE4D-CA4BA642BD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0293" y="2586610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AB48E16-A0D6-2D46-A23C-7A155CB69962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8584301" y="1522798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4D0D942-9B69-824E-A595-C170338AC3B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9404321" y="1642744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61F565-C990-E740-AB9C-A7707C6B216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9618096" y="2343520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82CC1E8-A22E-224F-B816-B785729407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9148469" y="2472974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98A8466-ACBC-094F-AD77-E4E646B66FD6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8542231" y="2458350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7FDDB83C-01BA-544B-91B7-3E6CE131085E}"/>
              </a:ext>
            </a:extLst>
          </p:cNvPr>
          <p:cNvSpPr>
            <a:spLocks noChangeAspect="1"/>
          </p:cNvSpPr>
          <p:nvPr/>
        </p:nvSpPr>
        <p:spPr>
          <a:xfrm>
            <a:off x="1154019" y="4587806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08A70AC-318B-2F4E-8A9A-249373AA4C88}"/>
              </a:ext>
            </a:extLst>
          </p:cNvPr>
          <p:cNvSpPr>
            <a:spLocks noChangeAspect="1"/>
          </p:cNvSpPr>
          <p:nvPr/>
        </p:nvSpPr>
        <p:spPr>
          <a:xfrm>
            <a:off x="1519779" y="5415120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6931E03-1BDC-9D47-A702-7FFE29771F86}"/>
              </a:ext>
            </a:extLst>
          </p:cNvPr>
          <p:cNvSpPr>
            <a:spLocks noChangeAspect="1"/>
          </p:cNvSpPr>
          <p:nvPr/>
        </p:nvSpPr>
        <p:spPr>
          <a:xfrm>
            <a:off x="2403700" y="5415120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17566B4-AB3B-9841-A74C-24EC8FCC6661}"/>
              </a:ext>
            </a:extLst>
          </p:cNvPr>
          <p:cNvCxnSpPr>
            <a:cxnSpLocks noChangeAspect="1"/>
          </p:cNvCxnSpPr>
          <p:nvPr/>
        </p:nvCxnSpPr>
        <p:spPr>
          <a:xfrm>
            <a:off x="1438926" y="4995908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97F108-A222-C545-A7AD-B0B5F0AAA05B}"/>
              </a:ext>
            </a:extLst>
          </p:cNvPr>
          <p:cNvCxnSpPr>
            <a:cxnSpLocks/>
          </p:cNvCxnSpPr>
          <p:nvPr/>
        </p:nvCxnSpPr>
        <p:spPr>
          <a:xfrm>
            <a:off x="1942888" y="5598000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33F21C4-2402-2E4C-99C6-06BD1B64235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2715903" y="5847190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31015ED-1700-1444-8E18-3E2943AFB374}"/>
              </a:ext>
            </a:extLst>
          </p:cNvPr>
          <p:cNvSpPr>
            <a:spLocks noChangeAspect="1"/>
          </p:cNvSpPr>
          <p:nvPr/>
        </p:nvSpPr>
        <p:spPr>
          <a:xfrm>
            <a:off x="2868777" y="6263248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AF1C81-507D-014A-9F66-769B649B0D5E}"/>
              </a:ext>
            </a:extLst>
          </p:cNvPr>
          <p:cNvSpPr>
            <a:spLocks noChangeAspect="1"/>
          </p:cNvSpPr>
          <p:nvPr/>
        </p:nvSpPr>
        <p:spPr>
          <a:xfrm>
            <a:off x="3809988" y="6084723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51C119-C487-7C4D-B77B-DBEDAAA0DDC4}"/>
              </a:ext>
            </a:extLst>
          </p:cNvPr>
          <p:cNvSpPr>
            <a:spLocks noChangeAspect="1"/>
          </p:cNvSpPr>
          <p:nvPr/>
        </p:nvSpPr>
        <p:spPr>
          <a:xfrm>
            <a:off x="4354272" y="6713917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73839-BF3D-0941-AD55-7D7B288E1BD4}"/>
              </a:ext>
            </a:extLst>
          </p:cNvPr>
          <p:cNvSpPr>
            <a:spLocks noChangeAspect="1"/>
          </p:cNvSpPr>
          <p:nvPr/>
        </p:nvSpPr>
        <p:spPr>
          <a:xfrm>
            <a:off x="4076268" y="755228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E14222-08B5-4A42-9EB4-97A0933CDB10}"/>
              </a:ext>
            </a:extLst>
          </p:cNvPr>
          <p:cNvSpPr>
            <a:spLocks noChangeAspect="1"/>
          </p:cNvSpPr>
          <p:nvPr/>
        </p:nvSpPr>
        <p:spPr>
          <a:xfrm>
            <a:off x="3559068" y="6896797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DE99BE-3261-CA47-91C3-E2470F098FC3}"/>
              </a:ext>
            </a:extLst>
          </p:cNvPr>
          <p:cNvSpPr>
            <a:spLocks noChangeAspect="1"/>
          </p:cNvSpPr>
          <p:nvPr/>
        </p:nvSpPr>
        <p:spPr>
          <a:xfrm>
            <a:off x="2916469" y="7376193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E8C9FF-BF4B-7F40-844A-AAB3517CF5D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320477" y="6312381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6C6D732-8AD2-A64E-BCF1-81B8BAEB8351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140497" y="6432327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282F536-BE63-B34D-BA3A-98974003673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354272" y="7133103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EA9D623-1909-5C42-9EE0-E5178696D7E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3884645" y="7262557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E717985-8339-C84B-A6CD-2FA3F196CFAB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278407" y="7247933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9A6E754-EBCF-C844-87E5-BCDE7EE65146}"/>
              </a:ext>
            </a:extLst>
          </p:cNvPr>
          <p:cNvSpPr>
            <a:spLocks noChangeAspect="1"/>
          </p:cNvSpPr>
          <p:nvPr/>
        </p:nvSpPr>
        <p:spPr>
          <a:xfrm>
            <a:off x="1154019" y="458780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74FA2C3-8D47-9C4F-92E4-040232FE71F8}"/>
              </a:ext>
            </a:extLst>
          </p:cNvPr>
          <p:cNvSpPr>
            <a:spLocks noChangeAspect="1"/>
          </p:cNvSpPr>
          <p:nvPr/>
        </p:nvSpPr>
        <p:spPr>
          <a:xfrm>
            <a:off x="1519779" y="541512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23C1B1A-D2A5-194C-82B8-6B1A68C8EE3C}"/>
              </a:ext>
            </a:extLst>
          </p:cNvPr>
          <p:cNvSpPr>
            <a:spLocks noChangeAspect="1"/>
          </p:cNvSpPr>
          <p:nvPr/>
        </p:nvSpPr>
        <p:spPr>
          <a:xfrm>
            <a:off x="2403700" y="541512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CC42CBD-CBED-B443-9D2C-B0876C0EB375}"/>
              </a:ext>
            </a:extLst>
          </p:cNvPr>
          <p:cNvSpPr>
            <a:spLocks noChangeAspect="1"/>
          </p:cNvSpPr>
          <p:nvPr/>
        </p:nvSpPr>
        <p:spPr>
          <a:xfrm>
            <a:off x="3143929" y="4849063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D06E1C1-2EE4-A842-B026-E2AEC2153A1C}"/>
              </a:ext>
            </a:extLst>
          </p:cNvPr>
          <p:cNvSpPr>
            <a:spLocks noChangeAspect="1"/>
          </p:cNvSpPr>
          <p:nvPr/>
        </p:nvSpPr>
        <p:spPr>
          <a:xfrm>
            <a:off x="4072386" y="467472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D8C5704-3780-3447-95B0-C4DEF2ADCC03}"/>
              </a:ext>
            </a:extLst>
          </p:cNvPr>
          <p:cNvSpPr>
            <a:spLocks noChangeAspect="1"/>
          </p:cNvSpPr>
          <p:nvPr/>
        </p:nvSpPr>
        <p:spPr>
          <a:xfrm>
            <a:off x="4616670" y="5303914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529C584-55E1-BF48-B8EE-D037CFC16B1D}"/>
              </a:ext>
            </a:extLst>
          </p:cNvPr>
          <p:cNvSpPr>
            <a:spLocks noChangeAspect="1"/>
          </p:cNvSpPr>
          <p:nvPr/>
        </p:nvSpPr>
        <p:spPr>
          <a:xfrm>
            <a:off x="4338666" y="614228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1E8CFEB-B2A8-C540-9CC6-F84FEDF98D92}"/>
              </a:ext>
            </a:extLst>
          </p:cNvPr>
          <p:cNvSpPr>
            <a:spLocks noChangeAspect="1"/>
          </p:cNvSpPr>
          <p:nvPr/>
        </p:nvSpPr>
        <p:spPr>
          <a:xfrm>
            <a:off x="3821466" y="5486794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96B2DA-4FB9-794B-9082-45BEF1D8346D}"/>
              </a:ext>
            </a:extLst>
          </p:cNvPr>
          <p:cNvSpPr>
            <a:spLocks noChangeAspect="1"/>
          </p:cNvSpPr>
          <p:nvPr/>
        </p:nvSpPr>
        <p:spPr>
          <a:xfrm>
            <a:off x="3178867" y="596619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8858B67-323E-DB43-A8E4-B74DE943F6A3}"/>
              </a:ext>
            </a:extLst>
          </p:cNvPr>
          <p:cNvCxnSpPr>
            <a:cxnSpLocks noChangeAspect="1"/>
          </p:cNvCxnSpPr>
          <p:nvPr/>
        </p:nvCxnSpPr>
        <p:spPr>
          <a:xfrm>
            <a:off x="1438926" y="4995908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1849406-2E3C-0147-89A0-F7095341F3BB}"/>
              </a:ext>
            </a:extLst>
          </p:cNvPr>
          <p:cNvCxnSpPr>
            <a:cxnSpLocks/>
          </p:cNvCxnSpPr>
          <p:nvPr/>
        </p:nvCxnSpPr>
        <p:spPr>
          <a:xfrm>
            <a:off x="1942888" y="5598000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E9F5719-6290-E84B-8F2C-09B2161AA225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2785738" y="5214823"/>
            <a:ext cx="358727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BDDDE65-8C13-8948-A884-E24537CD73BF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582875" y="4902378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CD38B1A-2892-414F-BC9D-C771C470A56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402895" y="5022324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D52504B-A926-694C-9C32-9A7E0D08DE0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16670" y="5723100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5E05506-079B-3640-918F-2E18C91AE9C7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147043" y="5852554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DB18545-D9D2-5A47-BF4B-498A45C39781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540805" y="5837930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64609CE-9452-FB44-B626-94B1F5AE8C4B}"/>
              </a:ext>
            </a:extLst>
          </p:cNvPr>
          <p:cNvGrpSpPr/>
          <p:nvPr/>
        </p:nvGrpSpPr>
        <p:grpSpPr>
          <a:xfrm>
            <a:off x="6843810" y="5296644"/>
            <a:ext cx="3828411" cy="1920240"/>
            <a:chOff x="2508069" y="1197428"/>
            <a:chExt cx="3828411" cy="192024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9D881DB-99A2-454D-BEFD-74846DF8D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654C6B8-38B3-1C40-A31F-6194D0E7A2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93E2D03-6D5B-CB4D-8A31-6E1A9BCB7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5074839-7C81-A14E-8A32-1AEA4C95A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4DAB69E-4890-F345-8610-A6B4F33462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66A2E10-CCAB-7C4A-B3F0-1656522D3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E9A7E11-D0B0-2F4E-A84E-133A9A7D8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B802627-0803-7E42-8B7B-AB5E235986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CB0DAE6-9614-0C4F-A071-2F0A9DA5F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9ECE70F-FFF8-B345-A383-544BFD52872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EB4D0C1-ED04-B949-A773-DE0A3121102D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1469F47-42DA-094A-A587-C4545CD17D88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5689561-6D7D-0347-A269-95CC54E72F7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0CBC066-B9C9-E344-857F-EEB70EDA788D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99B32AC-D393-8541-8013-92CF276022AC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FF28CC0-52BC-B24B-BEB8-059FCFCE4A1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EDDE8F5-0F21-6C43-A7CC-0BC9B1A27F50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6787F62-89E9-F347-A45A-C2934F22DE20}"/>
              </a:ext>
            </a:extLst>
          </p:cNvPr>
          <p:cNvGrpSpPr/>
          <p:nvPr/>
        </p:nvGrpSpPr>
        <p:grpSpPr>
          <a:xfrm>
            <a:off x="6975009" y="4591643"/>
            <a:ext cx="3566013" cy="3330243"/>
            <a:chOff x="2508069" y="1197428"/>
            <a:chExt cx="3566013" cy="3330243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C231321-5B91-6A4E-B767-0D2F5368B0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FDD50EC-1F77-374C-9CFF-FA34045BCF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1729A8-8152-6645-9861-C9C77E8EA5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3</a:t>
              </a: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885ACF-BDB4-A441-83A1-07553E5EB27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9885E5D-BCC8-634E-BC03-4EA01B6C9897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07BED2F-F201-C441-9F4C-CAA7202DD5B7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4069953" y="2456812"/>
              <a:ext cx="200566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EEDBDCB-BBF5-4747-ACB9-750383F8E8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2827" y="2872870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901B06C-28AA-B94D-9407-8F15E6A4F7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4038" y="269434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137BC25-8AD6-1F4D-B74D-466872F15C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8322" y="332353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47CD982-AF59-E445-9FFF-045B2C8CD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30318" y="4161911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6F3EF97-5B40-2D40-8494-3C124B53FE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3118" y="350641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729CBAF-C500-8E48-B59D-D8C965FAD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0519" y="398581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40304A4-EB85-5F45-A354-51FE0C96D48E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74527" y="2922003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52A772E-D6B7-984E-9FCA-6746B6CCEDA4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494547" y="3041949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968DE28-4FBE-AD4D-9699-7765BB06DA05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708322" y="3742725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5DBD98E-EE64-5944-97F5-2F3C6BDA186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238695" y="3872179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E398170-AD5F-9648-8BA4-F34E80CAEE8F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32457" y="3857555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630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DD5DAC7-8FB1-6B43-9664-080AA94775D9}"/>
              </a:ext>
            </a:extLst>
          </p:cNvPr>
          <p:cNvGrpSpPr/>
          <p:nvPr/>
        </p:nvGrpSpPr>
        <p:grpSpPr>
          <a:xfrm>
            <a:off x="2172333" y="2132425"/>
            <a:ext cx="7847334" cy="365760"/>
            <a:chOff x="2172333" y="2132425"/>
            <a:chExt cx="7847334" cy="3657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2333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7530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2727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7924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3515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53907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8712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8318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3121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/>
            </p:cNvCxnSpPr>
            <p:nvPr/>
          </p:nvCxnSpPr>
          <p:spPr>
            <a:xfrm>
              <a:off x="2609978" y="2322925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ED491A4-6337-4A4F-AF1B-C4F4E4F37459}"/>
                </a:ext>
              </a:extLst>
            </p:cNvPr>
            <p:cNvCxnSpPr>
              <a:cxnSpLocks/>
            </p:cNvCxnSpPr>
            <p:nvPr/>
          </p:nvCxnSpPr>
          <p:spPr>
            <a:xfrm>
              <a:off x="3561031" y="2322925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EB48426-F9F4-854F-BE81-94E66C5ED152}"/>
                </a:ext>
              </a:extLst>
            </p:cNvPr>
            <p:cNvCxnSpPr>
              <a:cxnSpLocks/>
            </p:cNvCxnSpPr>
            <p:nvPr/>
          </p:nvCxnSpPr>
          <p:spPr>
            <a:xfrm>
              <a:off x="4485077" y="2315305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B50CD2-4F54-8645-96D9-AC2F41A0D9E6}"/>
                </a:ext>
              </a:extLst>
            </p:cNvPr>
            <p:cNvCxnSpPr>
              <a:cxnSpLocks/>
            </p:cNvCxnSpPr>
            <p:nvPr/>
          </p:nvCxnSpPr>
          <p:spPr>
            <a:xfrm>
              <a:off x="5405265" y="2313744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4716F4-ECE6-7F41-8211-B05A96BFE9B7}"/>
                </a:ext>
              </a:extLst>
            </p:cNvPr>
            <p:cNvCxnSpPr>
              <a:cxnSpLocks/>
            </p:cNvCxnSpPr>
            <p:nvPr/>
          </p:nvCxnSpPr>
          <p:spPr>
            <a:xfrm>
              <a:off x="6356318" y="2313744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89CC81-8A57-D346-BAD4-BA186D6D3DAD}"/>
                </a:ext>
              </a:extLst>
            </p:cNvPr>
            <p:cNvCxnSpPr>
              <a:cxnSpLocks/>
            </p:cNvCxnSpPr>
            <p:nvPr/>
          </p:nvCxnSpPr>
          <p:spPr>
            <a:xfrm>
              <a:off x="7291938" y="2313744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1A06EF-593D-6B43-BBE6-66DA6A42FEC6}"/>
                </a:ext>
              </a:extLst>
            </p:cNvPr>
            <p:cNvCxnSpPr>
              <a:cxnSpLocks/>
            </p:cNvCxnSpPr>
            <p:nvPr/>
          </p:nvCxnSpPr>
          <p:spPr>
            <a:xfrm>
              <a:off x="8227558" y="230557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8F31C44-E707-7744-B490-8E229756E9D0}"/>
                </a:ext>
              </a:extLst>
            </p:cNvPr>
            <p:cNvCxnSpPr>
              <a:cxnSpLocks/>
            </p:cNvCxnSpPr>
            <p:nvPr/>
          </p:nvCxnSpPr>
          <p:spPr>
            <a:xfrm>
              <a:off x="9163178" y="230557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E5342FE-2649-BA43-A47A-1636FFD10255}"/>
              </a:ext>
            </a:extLst>
          </p:cNvPr>
          <p:cNvGrpSpPr/>
          <p:nvPr/>
        </p:nvGrpSpPr>
        <p:grpSpPr>
          <a:xfrm>
            <a:off x="3575128" y="3327381"/>
            <a:ext cx="5041745" cy="1643841"/>
            <a:chOff x="3409646" y="3327381"/>
            <a:chExt cx="5041745" cy="164384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7D6AA8A-D4DD-E942-B018-5A8213EDAA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09646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608FF2F-7DB7-4340-A767-0923A31622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4843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4FBFA1C-10A1-914A-9526-530BD0F476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0040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18BB8C0-5959-C34E-9742-2C9AC32E5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5237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84E79ED-C40D-9B49-A304-3A163FF32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01368" y="3982218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95356E3-FF78-F140-9BC0-1D15904C1F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7027" y="398824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DC17F44-2441-4B49-88A4-68C4D52566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6993" y="3327381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E80CC49-ED97-6940-9757-45BAB97EB0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85631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3F05FA1-16D3-4A42-9691-94544457E0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50434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08C4E84-9EB8-5C49-B34F-95E30E3B00D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291" y="4795962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8573BEB-00F1-F147-9DB6-473C450D3A70}"/>
                </a:ext>
              </a:extLst>
            </p:cNvPr>
            <p:cNvCxnSpPr>
              <a:cxnSpLocks/>
            </p:cNvCxnSpPr>
            <p:nvPr/>
          </p:nvCxnSpPr>
          <p:spPr>
            <a:xfrm>
              <a:off x="4798344" y="4795962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CB84AB4-2D28-624B-949A-F60C00CC1612}"/>
                </a:ext>
              </a:extLst>
            </p:cNvPr>
            <p:cNvCxnSpPr>
              <a:cxnSpLocks/>
            </p:cNvCxnSpPr>
            <p:nvPr/>
          </p:nvCxnSpPr>
          <p:spPr>
            <a:xfrm>
              <a:off x="6642578" y="478678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A15DD1F-E7BA-894F-892F-9930EAEBF095}"/>
                </a:ext>
              </a:extLst>
            </p:cNvPr>
            <p:cNvCxnSpPr>
              <a:cxnSpLocks/>
            </p:cNvCxnSpPr>
            <p:nvPr/>
          </p:nvCxnSpPr>
          <p:spPr>
            <a:xfrm>
              <a:off x="7593631" y="478678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AD96240-7EB0-C24A-80E8-72A34946752B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5691273" y="4347978"/>
              <a:ext cx="457200" cy="30927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0F788F5-152C-9F4A-BEE1-ADF482B0FCE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5691273" y="4333746"/>
              <a:ext cx="457200" cy="30927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3333BC5-A762-C346-A08C-224A61A19D7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6051206" y="3691532"/>
              <a:ext cx="194534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64CC259-14B4-B945-9C45-40EA4531DB47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594006" y="3707898"/>
              <a:ext cx="194534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8671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A84AF9C-10F2-1C4D-BD6F-148EC9F9CE59}"/>
              </a:ext>
            </a:extLst>
          </p:cNvPr>
          <p:cNvSpPr>
            <a:spLocks noChangeAspect="1"/>
          </p:cNvSpPr>
          <p:nvPr/>
        </p:nvSpPr>
        <p:spPr>
          <a:xfrm>
            <a:off x="2754218" y="3279985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C2F2A7-7C08-6C41-8261-9B862F84B977}"/>
              </a:ext>
            </a:extLst>
          </p:cNvPr>
          <p:cNvSpPr>
            <a:spLocks noChangeAspect="1"/>
          </p:cNvSpPr>
          <p:nvPr/>
        </p:nvSpPr>
        <p:spPr>
          <a:xfrm>
            <a:off x="3674643" y="4172796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444EBC-6FB9-CA44-B49D-5F568760D875}"/>
              </a:ext>
            </a:extLst>
          </p:cNvPr>
          <p:cNvSpPr>
            <a:spLocks noChangeAspect="1"/>
          </p:cNvSpPr>
          <p:nvPr/>
        </p:nvSpPr>
        <p:spPr>
          <a:xfrm>
            <a:off x="3674643" y="1468503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0066FB-CAC7-5F4C-8C9A-6E5E7B49669E}"/>
              </a:ext>
            </a:extLst>
          </p:cNvPr>
          <p:cNvSpPr>
            <a:spLocks noChangeAspect="1"/>
          </p:cNvSpPr>
          <p:nvPr/>
        </p:nvSpPr>
        <p:spPr>
          <a:xfrm>
            <a:off x="3674643" y="2369048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FC89D2-41BE-344C-BD17-39D0CBC1A853}"/>
              </a:ext>
            </a:extLst>
          </p:cNvPr>
          <p:cNvSpPr>
            <a:spLocks noChangeAspect="1"/>
          </p:cNvSpPr>
          <p:nvPr/>
        </p:nvSpPr>
        <p:spPr>
          <a:xfrm>
            <a:off x="5489589" y="536785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EE8023-6C18-6F4A-8750-04C02A322F09}"/>
              </a:ext>
            </a:extLst>
          </p:cNvPr>
          <p:cNvSpPr>
            <a:spLocks noChangeAspect="1"/>
          </p:cNvSpPr>
          <p:nvPr/>
        </p:nvSpPr>
        <p:spPr>
          <a:xfrm>
            <a:off x="5489589" y="2369048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85098F-B5BF-F14F-8C95-8C6B189DF82F}"/>
              </a:ext>
            </a:extLst>
          </p:cNvPr>
          <p:cNvSpPr>
            <a:spLocks noChangeAspect="1"/>
          </p:cNvSpPr>
          <p:nvPr/>
        </p:nvSpPr>
        <p:spPr>
          <a:xfrm>
            <a:off x="6421307" y="53678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9F7BBC6-ED25-544A-B0E5-7690832B9B70}"/>
              </a:ext>
            </a:extLst>
          </p:cNvPr>
          <p:cNvSpPr>
            <a:spLocks noChangeAspect="1"/>
          </p:cNvSpPr>
          <p:nvPr/>
        </p:nvSpPr>
        <p:spPr>
          <a:xfrm>
            <a:off x="7335520" y="1468503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970A56-3FB4-344E-B933-009D91E5D1BE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3062398" y="1876519"/>
            <a:ext cx="696919" cy="13716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BCE2E2-32B2-894E-B98F-452AF9994E47}"/>
              </a:ext>
            </a:extLst>
          </p:cNvPr>
          <p:cNvCxnSpPr>
            <a:cxnSpLocks/>
          </p:cNvCxnSpPr>
          <p:nvPr/>
        </p:nvCxnSpPr>
        <p:spPr>
          <a:xfrm flipV="1">
            <a:off x="3857523" y="2778393"/>
            <a:ext cx="0" cy="133236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69F73A-2DC0-5747-9F47-74DCC300BE14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087949" y="840199"/>
            <a:ext cx="1371600" cy="70412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6385AE-2DEC-7048-B3E3-57405D4A95FF}"/>
              </a:ext>
            </a:extLst>
          </p:cNvPr>
          <p:cNvCxnSpPr>
            <a:cxnSpLocks/>
          </p:cNvCxnSpPr>
          <p:nvPr/>
        </p:nvCxnSpPr>
        <p:spPr>
          <a:xfrm flipV="1">
            <a:off x="4106237" y="2551928"/>
            <a:ext cx="1335024" cy="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104AF1-BD44-1A4B-AF8F-8FC2FD609699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5813785" y="955192"/>
            <a:ext cx="697467" cy="13716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C7D154-8E64-354F-B7D8-381E8AE01014}"/>
              </a:ext>
            </a:extLst>
          </p:cNvPr>
          <p:cNvCxnSpPr>
            <a:cxnSpLocks noChangeAspect="1"/>
          </p:cNvCxnSpPr>
          <p:nvPr/>
        </p:nvCxnSpPr>
        <p:spPr>
          <a:xfrm>
            <a:off x="5918387" y="840198"/>
            <a:ext cx="1371600" cy="70412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C010F0F-BCE4-5445-B134-720FFCD9C53C}"/>
              </a:ext>
            </a:extLst>
          </p:cNvPr>
          <p:cNvSpPr/>
          <p:nvPr/>
        </p:nvSpPr>
        <p:spPr>
          <a:xfrm>
            <a:off x="2007488" y="3288219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(1, 3)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D3113A-E88C-5941-8586-BE4FE477C53B}"/>
              </a:ext>
            </a:extLst>
          </p:cNvPr>
          <p:cNvSpPr/>
          <p:nvPr/>
        </p:nvSpPr>
        <p:spPr>
          <a:xfrm>
            <a:off x="2929470" y="1456326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(2, 5)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C35FA9-1B05-FE40-A87A-686431AC08B7}"/>
              </a:ext>
            </a:extLst>
          </p:cNvPr>
          <p:cNvSpPr/>
          <p:nvPr/>
        </p:nvSpPr>
        <p:spPr>
          <a:xfrm>
            <a:off x="3955730" y="268520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(2, 4)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6A64CF-AAAB-D94D-898B-4CFBCAB2ED47}"/>
              </a:ext>
            </a:extLst>
          </p:cNvPr>
          <p:cNvSpPr/>
          <p:nvPr/>
        </p:nvSpPr>
        <p:spPr>
          <a:xfrm>
            <a:off x="4040403" y="416922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(2, 2)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E526E7-09DD-4441-B952-DC387F7878F8}"/>
              </a:ext>
            </a:extLst>
          </p:cNvPr>
          <p:cNvSpPr/>
          <p:nvPr/>
        </p:nvSpPr>
        <p:spPr>
          <a:xfrm>
            <a:off x="5813785" y="268520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(4, 4)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9799F1-D4F7-0740-A082-2D1C0034FDE2}"/>
              </a:ext>
            </a:extLst>
          </p:cNvPr>
          <p:cNvSpPr/>
          <p:nvPr/>
        </p:nvSpPr>
        <p:spPr>
          <a:xfrm>
            <a:off x="6820773" y="53321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(5, 6)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896F17-F699-7A4C-BB79-FB5ACEB2AC8F}"/>
              </a:ext>
            </a:extLst>
          </p:cNvPr>
          <p:cNvSpPr/>
          <p:nvPr/>
        </p:nvSpPr>
        <p:spPr>
          <a:xfrm>
            <a:off x="7746813" y="146850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(6, 5)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A81EB0-98E4-EB41-AA4B-B043067977EE}"/>
              </a:ext>
            </a:extLst>
          </p:cNvPr>
          <p:cNvSpPr/>
          <p:nvPr/>
        </p:nvSpPr>
        <p:spPr>
          <a:xfrm>
            <a:off x="4791962" y="522258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(4, 6)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08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28703F-45CD-5248-9EC9-989A49B31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671762"/>
              </p:ext>
            </p:extLst>
          </p:nvPr>
        </p:nvGraphicFramePr>
        <p:xfrm>
          <a:off x="2032000" y="719665"/>
          <a:ext cx="5486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41658892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9575982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969720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398429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538339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5930104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1360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69658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82430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79582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386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515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884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FAC340-942A-8B4C-AD99-A0A7AE54A1F8}"/>
              </a:ext>
            </a:extLst>
          </p:cNvPr>
          <p:cNvSpPr>
            <a:spLocks/>
          </p:cNvSpPr>
          <p:nvPr/>
        </p:nvSpPr>
        <p:spPr>
          <a:xfrm>
            <a:off x="3366654" y="1475508"/>
            <a:ext cx="2743200" cy="27432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7825D4-A59E-6946-89DB-D232F7230739}"/>
              </a:ext>
            </a:extLst>
          </p:cNvPr>
          <p:cNvSpPr>
            <a:spLocks noChangeAspect="1"/>
          </p:cNvSpPr>
          <p:nvPr/>
        </p:nvSpPr>
        <p:spPr>
          <a:xfrm>
            <a:off x="3366654" y="1475508"/>
            <a:ext cx="2743200" cy="2743200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9AE1C7-371D-F849-A3C6-B4A5AD0A9598}"/>
              </a:ext>
            </a:extLst>
          </p:cNvPr>
          <p:cNvSpPr>
            <a:spLocks noChangeAspect="1"/>
          </p:cNvSpPr>
          <p:nvPr/>
        </p:nvSpPr>
        <p:spPr>
          <a:xfrm>
            <a:off x="4601094" y="13383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065229-4BD3-0243-99D3-B5EE03C12B9D}"/>
              </a:ext>
            </a:extLst>
          </p:cNvPr>
          <p:cNvSpPr>
            <a:spLocks noChangeAspect="1"/>
          </p:cNvSpPr>
          <p:nvPr/>
        </p:nvSpPr>
        <p:spPr>
          <a:xfrm>
            <a:off x="5958840" y="27099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39BBD2-0D28-BB46-B4AB-41F5981E63F0}"/>
              </a:ext>
            </a:extLst>
          </p:cNvPr>
          <p:cNvSpPr>
            <a:spLocks noChangeAspect="1"/>
          </p:cNvSpPr>
          <p:nvPr/>
        </p:nvSpPr>
        <p:spPr>
          <a:xfrm>
            <a:off x="4601094" y="40815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78E064-BA44-164D-B4A3-4DB89809CED5}"/>
              </a:ext>
            </a:extLst>
          </p:cNvPr>
          <p:cNvSpPr>
            <a:spLocks noChangeAspect="1"/>
          </p:cNvSpPr>
          <p:nvPr/>
        </p:nvSpPr>
        <p:spPr>
          <a:xfrm>
            <a:off x="3229494" y="27099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0233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5430542" y="3033651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cxnSp>
        <p:nvCxnSpPr>
          <p:cNvPr id="11" name="Straight Arrow Connector 30">
            <a:extLst>
              <a:ext uri="{FF2B5EF4-FFF2-40B4-BE49-F238E27FC236}">
                <a16:creationId xmlns:a16="http://schemas.microsoft.com/office/drawing/2014/main" id="{8FDAD1F3-25A4-CB47-AD7B-972FFECEEB3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51100" y="23611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cxnSp>
        <p:nvCxnSpPr>
          <p:cNvPr id="15" name="Straight Arrow Connector 30">
            <a:extLst>
              <a:ext uri="{FF2B5EF4-FFF2-40B4-BE49-F238E27FC236}">
                <a16:creationId xmlns:a16="http://schemas.microsoft.com/office/drawing/2014/main" id="{724F1B7A-A9B3-AD42-9669-D55F5B68448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718775" y="23784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1052E-D837-8344-A1BD-33601AAA05EF}"/>
              </a:ext>
            </a:extLst>
          </p:cNvPr>
          <p:cNvSpPr txBox="1"/>
          <p:nvPr/>
        </p:nvSpPr>
        <p:spPr>
          <a:xfrm>
            <a:off x="5910338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F3DD9-AA3D-114A-A889-3FB8DCA475D2}"/>
              </a:ext>
            </a:extLst>
          </p:cNvPr>
          <p:cNvSpPr txBox="1"/>
          <p:nvPr/>
        </p:nvSpPr>
        <p:spPr>
          <a:xfrm>
            <a:off x="4872049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1676049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EAE5626-D2D1-434A-BD7E-941F8F609E97}"/>
              </a:ext>
            </a:extLst>
          </p:cNvPr>
          <p:cNvSpPr>
            <a:spLocks noChangeAspect="1"/>
          </p:cNvSpPr>
          <p:nvPr/>
        </p:nvSpPr>
        <p:spPr>
          <a:xfrm>
            <a:off x="4950328" y="1488567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2A9368-8134-544F-A8F1-F67645F393D4}"/>
              </a:ext>
            </a:extLst>
          </p:cNvPr>
          <p:cNvSpPr>
            <a:spLocks noChangeAspect="1"/>
          </p:cNvSpPr>
          <p:nvPr/>
        </p:nvSpPr>
        <p:spPr>
          <a:xfrm>
            <a:off x="6808169" y="1908385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C761A1-5EE0-C44D-80D8-FFCBE044E36E}"/>
              </a:ext>
            </a:extLst>
          </p:cNvPr>
          <p:cNvSpPr>
            <a:spLocks noChangeAspect="1"/>
          </p:cNvSpPr>
          <p:nvPr/>
        </p:nvSpPr>
        <p:spPr>
          <a:xfrm>
            <a:off x="6103082" y="2556074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FEE4BC3-E130-1042-A475-6B0A25D22860}"/>
              </a:ext>
            </a:extLst>
          </p:cNvPr>
          <p:cNvSpPr>
            <a:spLocks noChangeAspect="1"/>
          </p:cNvSpPr>
          <p:nvPr/>
        </p:nvSpPr>
        <p:spPr>
          <a:xfrm>
            <a:off x="7749798" y="2589364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643C16-EDE8-4E45-AD70-4C99414BC388}"/>
              </a:ext>
            </a:extLst>
          </p:cNvPr>
          <p:cNvSpPr>
            <a:spLocks noChangeAspect="1"/>
          </p:cNvSpPr>
          <p:nvPr/>
        </p:nvSpPr>
        <p:spPr>
          <a:xfrm>
            <a:off x="6625289" y="4218096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43C28C-3D29-D845-A6F1-C3DA568F5A79}"/>
              </a:ext>
            </a:extLst>
          </p:cNvPr>
          <p:cNvSpPr>
            <a:spLocks noChangeAspect="1"/>
          </p:cNvSpPr>
          <p:nvPr/>
        </p:nvSpPr>
        <p:spPr>
          <a:xfrm>
            <a:off x="9037836" y="2955124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0C24AE-4C90-7049-9282-D56C7ED71857}"/>
              </a:ext>
            </a:extLst>
          </p:cNvPr>
          <p:cNvSpPr>
            <a:spLocks noChangeAspect="1"/>
          </p:cNvSpPr>
          <p:nvPr/>
        </p:nvSpPr>
        <p:spPr>
          <a:xfrm>
            <a:off x="4102421" y="4540217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F8075DD-7ACB-FA41-9A61-D2E7844D8F76}"/>
              </a:ext>
            </a:extLst>
          </p:cNvPr>
          <p:cNvSpPr>
            <a:spLocks noChangeAspect="1"/>
          </p:cNvSpPr>
          <p:nvPr/>
        </p:nvSpPr>
        <p:spPr>
          <a:xfrm>
            <a:off x="2695652" y="2406484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790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EAE5626-D2D1-434A-BD7E-941F8F609E97}"/>
              </a:ext>
            </a:extLst>
          </p:cNvPr>
          <p:cNvSpPr>
            <a:spLocks noChangeAspect="1"/>
          </p:cNvSpPr>
          <p:nvPr/>
        </p:nvSpPr>
        <p:spPr>
          <a:xfrm>
            <a:off x="4950328" y="1488567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2A9368-8134-544F-A8F1-F67645F393D4}"/>
              </a:ext>
            </a:extLst>
          </p:cNvPr>
          <p:cNvSpPr>
            <a:spLocks noChangeAspect="1"/>
          </p:cNvSpPr>
          <p:nvPr/>
        </p:nvSpPr>
        <p:spPr>
          <a:xfrm>
            <a:off x="6808169" y="1908385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C761A1-5EE0-C44D-80D8-FFCBE044E36E}"/>
              </a:ext>
            </a:extLst>
          </p:cNvPr>
          <p:cNvSpPr>
            <a:spLocks noChangeAspect="1"/>
          </p:cNvSpPr>
          <p:nvPr/>
        </p:nvSpPr>
        <p:spPr>
          <a:xfrm>
            <a:off x="6103082" y="2556074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FEE4BC3-E130-1042-A475-6B0A25D22860}"/>
              </a:ext>
            </a:extLst>
          </p:cNvPr>
          <p:cNvSpPr>
            <a:spLocks noChangeAspect="1"/>
          </p:cNvSpPr>
          <p:nvPr/>
        </p:nvSpPr>
        <p:spPr>
          <a:xfrm>
            <a:off x="7749798" y="2589364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643C16-EDE8-4E45-AD70-4C99414BC388}"/>
              </a:ext>
            </a:extLst>
          </p:cNvPr>
          <p:cNvSpPr>
            <a:spLocks noChangeAspect="1"/>
          </p:cNvSpPr>
          <p:nvPr/>
        </p:nvSpPr>
        <p:spPr>
          <a:xfrm>
            <a:off x="6625289" y="4218096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43C28C-3D29-D845-A6F1-C3DA568F5A79}"/>
              </a:ext>
            </a:extLst>
          </p:cNvPr>
          <p:cNvSpPr>
            <a:spLocks noChangeAspect="1"/>
          </p:cNvSpPr>
          <p:nvPr/>
        </p:nvSpPr>
        <p:spPr>
          <a:xfrm>
            <a:off x="9037836" y="2955124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0C24AE-4C90-7049-9282-D56C7ED71857}"/>
              </a:ext>
            </a:extLst>
          </p:cNvPr>
          <p:cNvSpPr>
            <a:spLocks noChangeAspect="1"/>
          </p:cNvSpPr>
          <p:nvPr/>
        </p:nvSpPr>
        <p:spPr>
          <a:xfrm>
            <a:off x="4102421" y="4540217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F8075DD-7ACB-FA41-9A61-D2E7844D8F76}"/>
              </a:ext>
            </a:extLst>
          </p:cNvPr>
          <p:cNvSpPr>
            <a:spLocks noChangeAspect="1"/>
          </p:cNvSpPr>
          <p:nvPr/>
        </p:nvSpPr>
        <p:spPr>
          <a:xfrm>
            <a:off x="2695652" y="2406484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19813CA-8736-B440-AEFD-BA9C13A8823E}"/>
              </a:ext>
            </a:extLst>
          </p:cNvPr>
          <p:cNvSpPr>
            <a:spLocks noChangeAspect="1"/>
          </p:cNvSpPr>
          <p:nvPr/>
        </p:nvSpPr>
        <p:spPr>
          <a:xfrm>
            <a:off x="5037502" y="1490494"/>
            <a:ext cx="2405481" cy="240548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635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EAE5626-D2D1-434A-BD7E-941F8F609E97}"/>
              </a:ext>
            </a:extLst>
          </p:cNvPr>
          <p:cNvSpPr>
            <a:spLocks noChangeAspect="1"/>
          </p:cNvSpPr>
          <p:nvPr/>
        </p:nvSpPr>
        <p:spPr>
          <a:xfrm>
            <a:off x="4950328" y="1488567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2A9368-8134-544F-A8F1-F67645F393D4}"/>
              </a:ext>
            </a:extLst>
          </p:cNvPr>
          <p:cNvSpPr>
            <a:spLocks noChangeAspect="1"/>
          </p:cNvSpPr>
          <p:nvPr/>
        </p:nvSpPr>
        <p:spPr>
          <a:xfrm>
            <a:off x="6808169" y="1908385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C761A1-5EE0-C44D-80D8-FFCBE044E36E}"/>
              </a:ext>
            </a:extLst>
          </p:cNvPr>
          <p:cNvSpPr>
            <a:spLocks noChangeAspect="1"/>
          </p:cNvSpPr>
          <p:nvPr/>
        </p:nvSpPr>
        <p:spPr>
          <a:xfrm>
            <a:off x="6103082" y="2556074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FEE4BC3-E130-1042-A475-6B0A25D22860}"/>
              </a:ext>
            </a:extLst>
          </p:cNvPr>
          <p:cNvSpPr>
            <a:spLocks noChangeAspect="1"/>
          </p:cNvSpPr>
          <p:nvPr/>
        </p:nvSpPr>
        <p:spPr>
          <a:xfrm>
            <a:off x="7749798" y="2589364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643C16-EDE8-4E45-AD70-4C99414BC388}"/>
              </a:ext>
            </a:extLst>
          </p:cNvPr>
          <p:cNvSpPr>
            <a:spLocks noChangeAspect="1"/>
          </p:cNvSpPr>
          <p:nvPr/>
        </p:nvSpPr>
        <p:spPr>
          <a:xfrm>
            <a:off x="6625289" y="4218096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43C28C-3D29-D845-A6F1-C3DA568F5A79}"/>
              </a:ext>
            </a:extLst>
          </p:cNvPr>
          <p:cNvSpPr>
            <a:spLocks noChangeAspect="1"/>
          </p:cNvSpPr>
          <p:nvPr/>
        </p:nvSpPr>
        <p:spPr>
          <a:xfrm>
            <a:off x="9037836" y="2955124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0C24AE-4C90-7049-9282-D56C7ED71857}"/>
              </a:ext>
            </a:extLst>
          </p:cNvPr>
          <p:cNvSpPr>
            <a:spLocks noChangeAspect="1"/>
          </p:cNvSpPr>
          <p:nvPr/>
        </p:nvSpPr>
        <p:spPr>
          <a:xfrm>
            <a:off x="4102421" y="4540217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F8075DD-7ACB-FA41-9A61-D2E7844D8F76}"/>
              </a:ext>
            </a:extLst>
          </p:cNvPr>
          <p:cNvSpPr>
            <a:spLocks noChangeAspect="1"/>
          </p:cNvSpPr>
          <p:nvPr/>
        </p:nvSpPr>
        <p:spPr>
          <a:xfrm>
            <a:off x="2695652" y="2406484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B040DB-11C5-ED41-A0B5-C518507526A1}"/>
              </a:ext>
            </a:extLst>
          </p:cNvPr>
          <p:cNvSpPr>
            <a:spLocks noChangeAspect="1"/>
          </p:cNvSpPr>
          <p:nvPr/>
        </p:nvSpPr>
        <p:spPr>
          <a:xfrm>
            <a:off x="4130964" y="617246"/>
            <a:ext cx="4218555" cy="421855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895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46F3973-2D11-1948-A8CC-1A1450B5A0DD}"/>
              </a:ext>
            </a:extLst>
          </p:cNvPr>
          <p:cNvGrpSpPr/>
          <p:nvPr/>
        </p:nvGrpSpPr>
        <p:grpSpPr>
          <a:xfrm rot="16025038" flipH="1">
            <a:off x="971969" y="2598911"/>
            <a:ext cx="2949975" cy="2616439"/>
            <a:chOff x="5840718" y="1157467"/>
            <a:chExt cx="2949975" cy="2616439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D86E282-A524-6D4C-8D64-C669AE1730A0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FBE3E3-4DD7-E149-BCD4-C4D440049D3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ACBB0D-EE96-9D41-AF0E-695C8CC1D8B1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73AD798-6958-B145-ACB8-6D8C3C0F06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8CB17F6-D1EA-F44F-8722-7592C272EA95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268D789-4AE3-FF48-81D8-682775909F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8B2A881-1715-7D45-99BE-A6C24CF4B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DFE441-BD69-904D-B2FB-7ECD3A1A0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94D33E0-F102-4A47-851A-20A6642FD5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FCB1150-3D6E-4C44-9351-191BF97BCC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F6C2222-4259-2C4B-8438-ADB60362C743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6228349" y="2022059"/>
              <a:ext cx="342476" cy="39313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90222A2-6286-8B49-9C23-230F7B0598F6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5924463" y="1739258"/>
              <a:ext cx="602467" cy="6097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C1C55FE-21C1-BD4D-905B-E32609FEB725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432343" y="1182703"/>
              <a:ext cx="83697" cy="48369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0B1DF2-33A1-264D-A250-EDB7A5D6F9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40137BA-84AA-AD4D-B90C-2D882079AB29}"/>
              </a:ext>
            </a:extLst>
          </p:cNvPr>
          <p:cNvGrpSpPr/>
          <p:nvPr/>
        </p:nvGrpSpPr>
        <p:grpSpPr>
          <a:xfrm rot="11780231" flipH="1">
            <a:off x="4723180" y="2588076"/>
            <a:ext cx="2958472" cy="2638109"/>
            <a:chOff x="5840718" y="1135797"/>
            <a:chExt cx="2958472" cy="2638109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6FA8CD5-E8A5-0C49-94BF-B5CD94DF9B6D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7240699" y="846125"/>
              <a:ext cx="265869" cy="84521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4A6115C-A904-8D43-AA5A-9503B05D5275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7938874" y="1224947"/>
              <a:ext cx="432185" cy="70692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55EE29B-3B18-0048-856B-0FB6017F44E8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AD10B7C-3DCB-4F4D-BC75-09B478E0DA4A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8202276" y="2185765"/>
              <a:ext cx="311555" cy="88227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996A8CD-7A45-2F4C-92F2-55C1EB980907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7576823" y="3177242"/>
              <a:ext cx="746175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FF1A627-C183-0F4A-A773-1F7D82351C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DE2DDF7-AD32-5741-AD81-F0AF7B599298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473575" y="3485419"/>
              <a:ext cx="281574" cy="281445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34C18D9-644D-F540-9694-663122C8ACA6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481489" y="3298822"/>
              <a:ext cx="77316" cy="459715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36DB955-9E6C-274E-A8C6-EB796F3599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7211F61-054B-E34E-883F-F0B842BA58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486E6C1-7097-8145-A44B-C2AF61C991B4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6228349" y="2022059"/>
              <a:ext cx="342476" cy="39313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D66F9FA-4235-E84A-9E44-8D7565B78D77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5924463" y="1739258"/>
              <a:ext cx="602467" cy="6097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D7A894B-2501-094E-A259-09008E794E5D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432343" y="1182703"/>
              <a:ext cx="83697" cy="48369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A4524D1-6A6A-5643-BDD1-294EA40BB3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8529B92-B6E2-A445-985A-AFFAA0467118}"/>
              </a:ext>
            </a:extLst>
          </p:cNvPr>
          <p:cNvGrpSpPr/>
          <p:nvPr/>
        </p:nvGrpSpPr>
        <p:grpSpPr>
          <a:xfrm rot="17935432" flipH="1">
            <a:off x="8649656" y="2691393"/>
            <a:ext cx="2802017" cy="2431474"/>
            <a:chOff x="5988676" y="1342432"/>
            <a:chExt cx="2802017" cy="2431474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F867F9B-F636-E245-8C08-B45FCBEADDDF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6929294" y="1405598"/>
              <a:ext cx="686196" cy="559863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1CB946D-39EF-5342-BA23-7805BFC6B929}"/>
                </a:ext>
              </a:extLst>
            </p:cNvPr>
            <p:cNvCxnSpPr>
              <a:cxnSpLocks/>
            </p:cNvCxnSpPr>
            <p:nvPr/>
          </p:nvCxnSpPr>
          <p:spPr>
            <a:xfrm rot="16025038">
              <a:off x="7954869" y="1409391"/>
              <a:ext cx="178083" cy="960414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F868D3-D098-CC48-B9B7-BB5477475A54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F784417-27D9-FC49-A47C-81DB642C62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6E0AB66-EED6-D84C-BB2F-DA3C72C5E7ED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7A6CCF1-EB44-BB40-93E2-E476CB92F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1437A57-1AE3-AB44-AF3B-7C61907D6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727AA3F-0523-BC4A-93A4-825CC14DE9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9F7431E-A1F8-7E4F-AF40-B606EA14346F}"/>
                </a:ext>
              </a:extLst>
            </p:cNvPr>
            <p:cNvCxnSpPr>
              <a:cxnSpLocks/>
            </p:cNvCxnSpPr>
            <p:nvPr/>
          </p:nvCxnSpPr>
          <p:spPr>
            <a:xfrm rot="16025038" flipV="1">
              <a:off x="5841860" y="3150659"/>
              <a:ext cx="621689" cy="248395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3547EDA-3CFA-C446-B346-B03DBC671179}"/>
                </a:ext>
              </a:extLst>
            </p:cNvPr>
            <p:cNvCxnSpPr>
              <a:cxnSpLocks/>
            </p:cNvCxnSpPr>
            <p:nvPr/>
          </p:nvCxnSpPr>
          <p:spPr>
            <a:xfrm rot="16025038">
              <a:off x="6026019" y="2346962"/>
              <a:ext cx="555796" cy="630482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80A1C3C-8D5D-3743-A2CC-151465022DF5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6228349" y="2022059"/>
              <a:ext cx="342476" cy="393136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7915BB4-4E9A-FE4D-AB1D-4D614319888A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324860" y="1732877"/>
              <a:ext cx="184944" cy="457270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45147B2-1682-4B46-A814-1ADCBB5EF33E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429090" y="1572503"/>
              <a:ext cx="497110" cy="97312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9BBA86D-3B1C-6944-B5D2-242EE0C75CA6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845885" y="1226964"/>
              <a:ext cx="0" cy="283464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B453FE2-4A3A-7543-8D4A-4648B92F4F06}"/>
              </a:ext>
            </a:extLst>
          </p:cNvPr>
          <p:cNvCxnSpPr>
            <a:cxnSpLocks/>
          </p:cNvCxnSpPr>
          <p:nvPr/>
        </p:nvCxnSpPr>
        <p:spPr>
          <a:xfrm flipH="1">
            <a:off x="2026786" y="2530694"/>
            <a:ext cx="993926" cy="268541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DAC8D55-7DFC-AC47-9559-2096FA7A15E9}"/>
              </a:ext>
            </a:extLst>
          </p:cNvPr>
          <p:cNvCxnSpPr>
            <a:cxnSpLocks/>
          </p:cNvCxnSpPr>
          <p:nvPr/>
        </p:nvCxnSpPr>
        <p:spPr>
          <a:xfrm>
            <a:off x="5100104" y="2877826"/>
            <a:ext cx="2132362" cy="194052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BD11A38-3FBC-C44A-970B-D97DCACAB990}"/>
              </a:ext>
            </a:extLst>
          </p:cNvPr>
          <p:cNvCxnSpPr>
            <a:cxnSpLocks/>
          </p:cNvCxnSpPr>
          <p:nvPr/>
        </p:nvCxnSpPr>
        <p:spPr>
          <a:xfrm rot="16544739">
            <a:off x="9092238" y="2957567"/>
            <a:ext cx="1978199" cy="195352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876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5FEDFF2-F378-0C47-A686-AE6056F7C678}"/>
              </a:ext>
            </a:extLst>
          </p:cNvPr>
          <p:cNvGrpSpPr/>
          <p:nvPr/>
        </p:nvGrpSpPr>
        <p:grpSpPr>
          <a:xfrm rot="4209142">
            <a:off x="3366930" y="2284998"/>
            <a:ext cx="2616439" cy="2949975"/>
            <a:chOff x="1138737" y="2432143"/>
            <a:chExt cx="2616439" cy="294997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46F3973-2D11-1948-A8CC-1A1450B5A0DD}"/>
                </a:ext>
              </a:extLst>
            </p:cNvPr>
            <p:cNvGrpSpPr/>
            <p:nvPr/>
          </p:nvGrpSpPr>
          <p:grpSpPr>
            <a:xfrm rot="16025038" flipH="1">
              <a:off x="971969" y="2598911"/>
              <a:ext cx="2949975" cy="2616439"/>
              <a:chOff x="5840718" y="1157467"/>
              <a:chExt cx="2949975" cy="2616439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D86E282-A524-6D4C-8D64-C669AE1730A0}"/>
                  </a:ext>
                </a:extLst>
              </p:cNvPr>
              <p:cNvCxnSpPr/>
              <p:nvPr/>
            </p:nvCxnSpPr>
            <p:spPr>
              <a:xfrm>
                <a:off x="6944810" y="1157468"/>
                <a:ext cx="740780" cy="618774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8FBE3E3-4DD7-E149-BCD4-C4D440049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590" y="1776242"/>
                <a:ext cx="833377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8ACBB0D-EE96-9D41-AF0E-695C8CC1D8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8967" y="1765226"/>
                <a:ext cx="266218" cy="689166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73AD798-6958-B145-ACB8-6D8C3C0F06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18419" y="2448884"/>
                <a:ext cx="972274" cy="810227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8CB17F6-D1EA-F44F-8722-7592C272EA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419" y="3243115"/>
                <a:ext cx="150471" cy="306731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268D789-4AE3-FF48-81D8-682775909F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87051" y="3539357"/>
                <a:ext cx="1475772" cy="234549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8B2A881-1715-7D45-99BE-A6C24CF4BB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80984" y="3396480"/>
                <a:ext cx="544394" cy="377426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4DFE441-BD69-904D-B2FB-7ECD3A1A0D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92554" y="3396480"/>
                <a:ext cx="732824" cy="18250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94D33E0-F102-4A47-851A-20A6642FD5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40718" y="2974554"/>
                <a:ext cx="451836" cy="604426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FCB1150-3D6E-4C44-9351-191BF97BCC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7625" y="2368627"/>
                <a:ext cx="756987" cy="616943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F6C2222-4259-2C4B-8438-ADB60362C743}"/>
                  </a:ext>
                </a:extLst>
              </p:cNvPr>
              <p:cNvCxnSpPr>
                <a:cxnSpLocks/>
              </p:cNvCxnSpPr>
              <p:nvPr/>
            </p:nvCxnSpPr>
            <p:spPr>
              <a:xfrm rot="16025038" flipH="1">
                <a:off x="6228349" y="2022059"/>
                <a:ext cx="342476" cy="393136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90222A2-6286-8B49-9C23-230F7B0598F6}"/>
                  </a:ext>
                </a:extLst>
              </p:cNvPr>
              <p:cNvCxnSpPr>
                <a:cxnSpLocks/>
              </p:cNvCxnSpPr>
              <p:nvPr/>
            </p:nvCxnSpPr>
            <p:spPr>
              <a:xfrm rot="16025038" flipH="1" flipV="1">
                <a:off x="5924463" y="1739258"/>
                <a:ext cx="602467" cy="60979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C1C55FE-21C1-BD4D-905B-E32609FEB725}"/>
                  </a:ext>
                </a:extLst>
              </p:cNvPr>
              <p:cNvCxnSpPr>
                <a:cxnSpLocks/>
              </p:cNvCxnSpPr>
              <p:nvPr/>
            </p:nvCxnSpPr>
            <p:spPr>
              <a:xfrm rot="16025038" flipH="1" flipV="1">
                <a:off x="6432343" y="1182703"/>
                <a:ext cx="83697" cy="48369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F0B1DF2-33A1-264D-A250-EDB7A5D6F9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3847" y="1157467"/>
                <a:ext cx="241979" cy="217954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B453FE2-4A3A-7543-8D4A-4648B92F4F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6786" y="2530694"/>
              <a:ext cx="993926" cy="268541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40137BA-84AA-AD4D-B90C-2D882079AB29}"/>
              </a:ext>
            </a:extLst>
          </p:cNvPr>
          <p:cNvGrpSpPr/>
          <p:nvPr/>
        </p:nvGrpSpPr>
        <p:grpSpPr>
          <a:xfrm rot="20006813" flipH="1">
            <a:off x="3198524" y="2481399"/>
            <a:ext cx="2958472" cy="2638109"/>
            <a:chOff x="5840718" y="1135797"/>
            <a:chExt cx="2958472" cy="2638109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6FA8CD5-E8A5-0C49-94BF-B5CD94DF9B6D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7240699" y="846125"/>
              <a:ext cx="265869" cy="84521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4A6115C-A904-8D43-AA5A-9503B05D5275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7938874" y="1224947"/>
              <a:ext cx="432185" cy="70692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55EE29B-3B18-0048-856B-0FB6017F44E8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AD10B7C-3DCB-4F4D-BC75-09B478E0DA4A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8202276" y="2185765"/>
              <a:ext cx="311555" cy="88227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996A8CD-7A45-2F4C-92F2-55C1EB980907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7576823" y="3177242"/>
              <a:ext cx="746175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FF1A627-C183-0F4A-A773-1F7D82351C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DE2DDF7-AD32-5741-AD81-F0AF7B599298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473575" y="3485419"/>
              <a:ext cx="281574" cy="281445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34C18D9-644D-F540-9694-663122C8ACA6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481489" y="3298822"/>
              <a:ext cx="77316" cy="459715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36DB955-9E6C-274E-A8C6-EB796F3599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7211F61-054B-E34E-883F-F0B842BA58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486E6C1-7097-8145-A44B-C2AF61C991B4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6228349" y="2022059"/>
              <a:ext cx="342476" cy="39313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D66F9FA-4235-E84A-9E44-8D7565B78D77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5924463" y="1739258"/>
              <a:ext cx="602467" cy="6097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D7A894B-2501-094E-A259-09008E794E5D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432343" y="1182703"/>
              <a:ext cx="83697" cy="48369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A4524D1-6A6A-5643-BDD1-294EA40BB3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8529B92-B6E2-A445-985A-AFFAA0467118}"/>
              </a:ext>
            </a:extLst>
          </p:cNvPr>
          <p:cNvGrpSpPr/>
          <p:nvPr/>
        </p:nvGrpSpPr>
        <p:grpSpPr>
          <a:xfrm rot="20289339" flipH="1">
            <a:off x="3274141" y="2544248"/>
            <a:ext cx="2802017" cy="2431474"/>
            <a:chOff x="5988676" y="1342432"/>
            <a:chExt cx="2802017" cy="2431474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F867F9B-F636-E245-8C08-B45FCBEADDDF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6929294" y="1405598"/>
              <a:ext cx="686196" cy="559863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1CB946D-39EF-5342-BA23-7805BFC6B929}"/>
                </a:ext>
              </a:extLst>
            </p:cNvPr>
            <p:cNvCxnSpPr>
              <a:cxnSpLocks/>
            </p:cNvCxnSpPr>
            <p:nvPr/>
          </p:nvCxnSpPr>
          <p:spPr>
            <a:xfrm rot="16025038">
              <a:off x="7954869" y="1409391"/>
              <a:ext cx="178083" cy="960414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F868D3-D098-CC48-B9B7-BB5477475A54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F784417-27D9-FC49-A47C-81DB642C62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6E0AB66-EED6-D84C-BB2F-DA3C72C5E7ED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7A6CCF1-EB44-BB40-93E2-E476CB92F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1437A57-1AE3-AB44-AF3B-7C61907D6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727AA3F-0523-BC4A-93A4-825CC14DE9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9F7431E-A1F8-7E4F-AF40-B606EA14346F}"/>
                </a:ext>
              </a:extLst>
            </p:cNvPr>
            <p:cNvCxnSpPr>
              <a:cxnSpLocks/>
            </p:cNvCxnSpPr>
            <p:nvPr/>
          </p:nvCxnSpPr>
          <p:spPr>
            <a:xfrm rot="16025038" flipV="1">
              <a:off x="5841860" y="3150659"/>
              <a:ext cx="621689" cy="248395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3547EDA-3CFA-C446-B346-B03DBC671179}"/>
                </a:ext>
              </a:extLst>
            </p:cNvPr>
            <p:cNvCxnSpPr>
              <a:cxnSpLocks/>
            </p:cNvCxnSpPr>
            <p:nvPr/>
          </p:nvCxnSpPr>
          <p:spPr>
            <a:xfrm rot="16025038">
              <a:off x="6026019" y="2346962"/>
              <a:ext cx="555796" cy="630482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80A1C3C-8D5D-3743-A2CC-151465022DF5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6228349" y="2022059"/>
              <a:ext cx="342476" cy="393136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7915BB4-4E9A-FE4D-AB1D-4D614319888A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324860" y="1732877"/>
              <a:ext cx="184944" cy="457270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45147B2-1682-4B46-A814-1ADCBB5EF33E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429090" y="1572503"/>
              <a:ext cx="497110" cy="97312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9BBA86D-3B1C-6944-B5D2-242EE0C75CA6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845885" y="1226964"/>
              <a:ext cx="0" cy="283464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91996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D3B013-9199-3743-A386-0A345FECC244}"/>
              </a:ext>
            </a:extLst>
          </p:cNvPr>
          <p:cNvSpPr>
            <a:spLocks noChangeAspect="1"/>
          </p:cNvSpPr>
          <p:nvPr/>
        </p:nvSpPr>
        <p:spPr>
          <a:xfrm>
            <a:off x="1492471" y="2406872"/>
            <a:ext cx="3657600" cy="3657600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02571C-E80F-BE47-B033-84197F9F97AB}"/>
              </a:ext>
            </a:extLst>
          </p:cNvPr>
          <p:cNvSpPr/>
          <p:nvPr/>
        </p:nvSpPr>
        <p:spPr>
          <a:xfrm>
            <a:off x="1492470" y="2406871"/>
            <a:ext cx="3657599" cy="365759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872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27972DB-9B23-6348-AC96-021CEC459E88}"/>
              </a:ext>
            </a:extLst>
          </p:cNvPr>
          <p:cNvGrpSpPr>
            <a:grpSpLocks noChangeAspect="1"/>
          </p:cNvGrpSpPr>
          <p:nvPr/>
        </p:nvGrpSpPr>
        <p:grpSpPr>
          <a:xfrm>
            <a:off x="2469931" y="1418896"/>
            <a:ext cx="3657600" cy="3657600"/>
            <a:chOff x="1345324" y="2154620"/>
            <a:chExt cx="2743200" cy="2743200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8439D051-D97C-754B-B8C6-F71A5B59BC14}"/>
                </a:ext>
              </a:extLst>
            </p:cNvPr>
            <p:cNvSpPr/>
            <p:nvPr/>
          </p:nvSpPr>
          <p:spPr>
            <a:xfrm>
              <a:off x="1345324" y="2154620"/>
              <a:ext cx="2743200" cy="2743200"/>
            </a:xfrm>
            <a:prstGeom prst="cube">
              <a:avLst/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1FC75D1F-3020-9945-8416-2B244CE95D7D}"/>
                </a:ext>
              </a:extLst>
            </p:cNvPr>
            <p:cNvSpPr/>
            <p:nvPr/>
          </p:nvSpPr>
          <p:spPr>
            <a:xfrm flipH="1" flipV="1">
              <a:off x="1345324" y="2154620"/>
              <a:ext cx="2743200" cy="2743200"/>
            </a:xfrm>
            <a:prstGeom prst="cube">
              <a:avLst/>
            </a:prstGeom>
            <a:noFill/>
            <a:ln w="1905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74483F1C-B5F1-604E-AF0A-9E29E299AEA3}"/>
              </a:ext>
            </a:extLst>
          </p:cNvPr>
          <p:cNvSpPr>
            <a:spLocks noChangeAspect="1"/>
          </p:cNvSpPr>
          <p:nvPr/>
        </p:nvSpPr>
        <p:spPr>
          <a:xfrm>
            <a:off x="2906110" y="1807779"/>
            <a:ext cx="2890345" cy="289034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chemeClr val="accent3"/>
            </a:solidFill>
            <a:prstDash val="dash"/>
          </a:ln>
          <a:effectLst/>
          <a:scene3d>
            <a:camera prst="orthographicFront"/>
            <a:lightRig rig="threePt" dir="t"/>
          </a:scene3d>
          <a:sp3d prstMaterial="clear">
            <a:bevelT w="685800" h="685800"/>
            <a:bevelB w="685800" h="6858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49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402FB-43E1-9748-BFE7-2E50A8D0141B}"/>
              </a:ext>
            </a:extLst>
          </p:cNvPr>
          <p:cNvSpPr>
            <a:spLocks noChangeAspect="1"/>
          </p:cNvSpPr>
          <p:nvPr/>
        </p:nvSpPr>
        <p:spPr>
          <a:xfrm>
            <a:off x="1492471" y="2406872"/>
            <a:ext cx="3657600" cy="3657600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64B7A4-32CD-224F-967B-C9BE8DBE5CFE}"/>
              </a:ext>
            </a:extLst>
          </p:cNvPr>
          <p:cNvSpPr/>
          <p:nvPr/>
        </p:nvSpPr>
        <p:spPr>
          <a:xfrm>
            <a:off x="1492470" y="2406871"/>
            <a:ext cx="3657599" cy="365759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3F5CED-DCAE-7448-A4EC-C10BF8E639F6}"/>
              </a:ext>
            </a:extLst>
          </p:cNvPr>
          <p:cNvGrpSpPr>
            <a:grpSpLocks noChangeAspect="1"/>
          </p:cNvGrpSpPr>
          <p:nvPr/>
        </p:nvGrpSpPr>
        <p:grpSpPr>
          <a:xfrm>
            <a:off x="7041932" y="2406870"/>
            <a:ext cx="3657600" cy="3657600"/>
            <a:chOff x="1345324" y="2154620"/>
            <a:chExt cx="2743200" cy="2743200"/>
          </a:xfrm>
        </p:grpSpPr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00CA7AB0-B580-1B44-8F85-00E1D9610D15}"/>
                </a:ext>
              </a:extLst>
            </p:cNvPr>
            <p:cNvSpPr/>
            <p:nvPr/>
          </p:nvSpPr>
          <p:spPr>
            <a:xfrm>
              <a:off x="1345324" y="2154620"/>
              <a:ext cx="2743200" cy="2743200"/>
            </a:xfrm>
            <a:prstGeom prst="cube">
              <a:avLst/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622F1A47-AF6F-F14E-A5FE-D128E68F38B4}"/>
                </a:ext>
              </a:extLst>
            </p:cNvPr>
            <p:cNvSpPr/>
            <p:nvPr/>
          </p:nvSpPr>
          <p:spPr>
            <a:xfrm flipH="1" flipV="1">
              <a:off x="1345324" y="2154620"/>
              <a:ext cx="2743200" cy="2743200"/>
            </a:xfrm>
            <a:prstGeom prst="cube">
              <a:avLst/>
            </a:prstGeom>
            <a:noFill/>
            <a:ln w="1905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338E6729-72BD-8A40-9F8D-AC78558C8DEF}"/>
              </a:ext>
            </a:extLst>
          </p:cNvPr>
          <p:cNvSpPr>
            <a:spLocks noChangeAspect="1"/>
          </p:cNvSpPr>
          <p:nvPr/>
        </p:nvSpPr>
        <p:spPr>
          <a:xfrm>
            <a:off x="7478111" y="2795753"/>
            <a:ext cx="2890345" cy="289034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chemeClr val="accent3"/>
            </a:solidFill>
            <a:prstDash val="dash"/>
          </a:ln>
          <a:effectLst/>
          <a:scene3d>
            <a:camera prst="orthographicFront"/>
            <a:lightRig rig="threePt" dir="t"/>
          </a:scene3d>
          <a:sp3d prstMaterial="clear">
            <a:bevelT w="685800" h="685800"/>
            <a:bevelB w="685800" h="6858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607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7CB99BB-0E6F-9448-BAC0-E78C01F34C6B}"/>
              </a:ext>
            </a:extLst>
          </p:cNvPr>
          <p:cNvGraphicFramePr>
            <a:graphicFrameLocks/>
          </p:cNvGraphicFramePr>
          <p:nvPr/>
        </p:nvGraphicFramePr>
        <p:xfrm>
          <a:off x="2625260" y="572119"/>
          <a:ext cx="6941479" cy="5713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451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7CB99BB-0E6F-9448-BAC0-E78C01F34C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2780885"/>
              </p:ext>
            </p:extLst>
          </p:nvPr>
        </p:nvGraphicFramePr>
        <p:xfrm>
          <a:off x="2625260" y="572119"/>
          <a:ext cx="6941479" cy="5713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248D8B-DA9F-3241-9296-C86716D2B22F}"/>
              </a:ext>
            </a:extLst>
          </p:cNvPr>
          <p:cNvCxnSpPr/>
          <p:nvPr/>
        </p:nvCxnSpPr>
        <p:spPr>
          <a:xfrm flipV="1">
            <a:off x="4965539" y="1967696"/>
            <a:ext cx="4352081" cy="3518704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69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3169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7506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0CEAC1-618E-C847-8A8D-C20B99230DE2}"/>
              </a:ext>
            </a:extLst>
          </p:cNvPr>
          <p:cNvCxnSpPr/>
          <p:nvPr/>
        </p:nvCxnSpPr>
        <p:spPr>
          <a:xfrm flipV="1">
            <a:off x="2905245" y="1261641"/>
            <a:ext cx="4352081" cy="3518704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03FBCAC-63C2-C44A-BA76-AF42623E8C61}"/>
              </a:ext>
            </a:extLst>
          </p:cNvPr>
          <p:cNvSpPr>
            <a:spLocks noChangeAspect="1"/>
          </p:cNvSpPr>
          <p:nvPr/>
        </p:nvSpPr>
        <p:spPr>
          <a:xfrm>
            <a:off x="3968691" y="2038592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F0D91E-0118-8E41-BAE5-CB7B7EC39AB4}"/>
              </a:ext>
            </a:extLst>
          </p:cNvPr>
          <p:cNvSpPr>
            <a:spLocks noChangeAspect="1"/>
          </p:cNvSpPr>
          <p:nvPr/>
        </p:nvSpPr>
        <p:spPr>
          <a:xfrm>
            <a:off x="7072131" y="1782502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258C46-B0B7-A442-85A6-2B6C8329427D}"/>
              </a:ext>
            </a:extLst>
          </p:cNvPr>
          <p:cNvSpPr>
            <a:spLocks noChangeAspect="1"/>
          </p:cNvSpPr>
          <p:nvPr/>
        </p:nvSpPr>
        <p:spPr>
          <a:xfrm>
            <a:off x="6167375" y="1302153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9DF28C-6E4E-3644-BA83-6BB029D46C04}"/>
              </a:ext>
            </a:extLst>
          </p:cNvPr>
          <p:cNvSpPr>
            <a:spLocks noChangeAspect="1"/>
          </p:cNvSpPr>
          <p:nvPr/>
        </p:nvSpPr>
        <p:spPr>
          <a:xfrm>
            <a:off x="5222866" y="3617364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8B97C2-38DD-4C48-BFB1-51263894D965}"/>
              </a:ext>
            </a:extLst>
          </p:cNvPr>
          <p:cNvSpPr>
            <a:spLocks noChangeAspect="1"/>
          </p:cNvSpPr>
          <p:nvPr/>
        </p:nvSpPr>
        <p:spPr>
          <a:xfrm>
            <a:off x="6035189" y="3243805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7127F2-B923-0D4E-BEC4-9FB462EED159}"/>
              </a:ext>
            </a:extLst>
          </p:cNvPr>
          <p:cNvSpPr>
            <a:spLocks noChangeAspect="1"/>
          </p:cNvSpPr>
          <p:nvPr/>
        </p:nvSpPr>
        <p:spPr>
          <a:xfrm>
            <a:off x="4988687" y="2212694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9EB7EE-6E07-5549-B95B-382A9E45DAD9}"/>
              </a:ext>
            </a:extLst>
          </p:cNvPr>
          <p:cNvSpPr>
            <a:spLocks noChangeAspect="1"/>
          </p:cNvSpPr>
          <p:nvPr/>
        </p:nvSpPr>
        <p:spPr>
          <a:xfrm>
            <a:off x="4423457" y="4687747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FC8E61-8C83-3F46-907F-10C77A64A1C3}"/>
              </a:ext>
            </a:extLst>
          </p:cNvPr>
          <p:cNvSpPr>
            <a:spLocks noChangeAspect="1"/>
          </p:cNvSpPr>
          <p:nvPr/>
        </p:nvSpPr>
        <p:spPr>
          <a:xfrm>
            <a:off x="3348941" y="3406816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355BDC-66E8-F442-9D84-E894BAFFA448}"/>
              </a:ext>
            </a:extLst>
          </p:cNvPr>
          <p:cNvCxnSpPr>
            <a:cxnSpLocks/>
          </p:cNvCxnSpPr>
          <p:nvPr/>
        </p:nvCxnSpPr>
        <p:spPr>
          <a:xfrm flipV="1">
            <a:off x="3441538" y="3592011"/>
            <a:ext cx="0" cy="715701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5905FD-8A62-1D4F-BAE5-39652E04C5EA}"/>
              </a:ext>
            </a:extLst>
          </p:cNvPr>
          <p:cNvCxnSpPr>
            <a:cxnSpLocks/>
          </p:cNvCxnSpPr>
          <p:nvPr/>
        </p:nvCxnSpPr>
        <p:spPr>
          <a:xfrm flipV="1">
            <a:off x="4061288" y="2283589"/>
            <a:ext cx="0" cy="1474808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90B6E2-A43E-FF4B-BF32-DBE557CF0DAD}"/>
              </a:ext>
            </a:extLst>
          </p:cNvPr>
          <p:cNvCxnSpPr>
            <a:cxnSpLocks/>
          </p:cNvCxnSpPr>
          <p:nvPr/>
        </p:nvCxnSpPr>
        <p:spPr>
          <a:xfrm flipV="1">
            <a:off x="4516054" y="3510988"/>
            <a:ext cx="0" cy="1111172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0D4C2E-8E7D-C440-83BB-5290B295050F}"/>
              </a:ext>
            </a:extLst>
          </p:cNvPr>
          <p:cNvCxnSpPr>
            <a:cxnSpLocks/>
          </p:cNvCxnSpPr>
          <p:nvPr/>
        </p:nvCxnSpPr>
        <p:spPr>
          <a:xfrm flipV="1">
            <a:off x="5081284" y="2397889"/>
            <a:ext cx="0" cy="623104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6E9CE7A-4B63-BD42-8583-C897875F1572}"/>
              </a:ext>
            </a:extLst>
          </p:cNvPr>
          <p:cNvCxnSpPr>
            <a:cxnSpLocks/>
          </p:cNvCxnSpPr>
          <p:nvPr/>
        </p:nvCxnSpPr>
        <p:spPr>
          <a:xfrm flipV="1">
            <a:off x="5306595" y="2887851"/>
            <a:ext cx="0" cy="70124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BADF85-AF36-0D4C-B1F3-75466A6BF07F}"/>
              </a:ext>
            </a:extLst>
          </p:cNvPr>
          <p:cNvCxnSpPr>
            <a:cxnSpLocks/>
          </p:cNvCxnSpPr>
          <p:nvPr/>
        </p:nvCxnSpPr>
        <p:spPr>
          <a:xfrm flipV="1">
            <a:off x="6127785" y="2159496"/>
            <a:ext cx="0" cy="1051936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4ED651E-648A-8744-AF4C-CD89CF40469C}"/>
              </a:ext>
            </a:extLst>
          </p:cNvPr>
          <p:cNvCxnSpPr>
            <a:cxnSpLocks/>
          </p:cNvCxnSpPr>
          <p:nvPr/>
        </p:nvCxnSpPr>
        <p:spPr>
          <a:xfrm flipV="1">
            <a:off x="6259972" y="1525150"/>
            <a:ext cx="0" cy="486531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56A24F1-CA13-7F4E-AB8E-74517484D58A}"/>
              </a:ext>
            </a:extLst>
          </p:cNvPr>
          <p:cNvCxnSpPr>
            <a:cxnSpLocks/>
          </p:cNvCxnSpPr>
          <p:nvPr/>
        </p:nvCxnSpPr>
        <p:spPr>
          <a:xfrm flipV="1">
            <a:off x="7164728" y="1354279"/>
            <a:ext cx="0" cy="414136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1712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0CEAC1-618E-C847-8A8D-C20B99230DE2}"/>
              </a:ext>
            </a:extLst>
          </p:cNvPr>
          <p:cNvCxnSpPr/>
          <p:nvPr/>
        </p:nvCxnSpPr>
        <p:spPr>
          <a:xfrm flipV="1">
            <a:off x="2905245" y="1261641"/>
            <a:ext cx="4352081" cy="3518704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03FBCAC-63C2-C44A-BA76-AF42623E8C61}"/>
              </a:ext>
            </a:extLst>
          </p:cNvPr>
          <p:cNvSpPr>
            <a:spLocks noChangeAspect="1"/>
          </p:cNvSpPr>
          <p:nvPr/>
        </p:nvSpPr>
        <p:spPr>
          <a:xfrm>
            <a:off x="3968691" y="2038592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F0D91E-0118-8E41-BAE5-CB7B7EC39AB4}"/>
              </a:ext>
            </a:extLst>
          </p:cNvPr>
          <p:cNvSpPr>
            <a:spLocks noChangeAspect="1"/>
          </p:cNvSpPr>
          <p:nvPr/>
        </p:nvSpPr>
        <p:spPr>
          <a:xfrm>
            <a:off x="7072131" y="1782502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258C46-B0B7-A442-85A6-2B6C8329427D}"/>
              </a:ext>
            </a:extLst>
          </p:cNvPr>
          <p:cNvSpPr>
            <a:spLocks noChangeAspect="1"/>
          </p:cNvSpPr>
          <p:nvPr/>
        </p:nvSpPr>
        <p:spPr>
          <a:xfrm>
            <a:off x="6167375" y="1302153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9DF28C-6E4E-3644-BA83-6BB029D46C04}"/>
              </a:ext>
            </a:extLst>
          </p:cNvPr>
          <p:cNvSpPr>
            <a:spLocks noChangeAspect="1"/>
          </p:cNvSpPr>
          <p:nvPr/>
        </p:nvSpPr>
        <p:spPr>
          <a:xfrm>
            <a:off x="5222866" y="3617364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8B97C2-38DD-4C48-BFB1-51263894D965}"/>
              </a:ext>
            </a:extLst>
          </p:cNvPr>
          <p:cNvSpPr>
            <a:spLocks noChangeAspect="1"/>
          </p:cNvSpPr>
          <p:nvPr/>
        </p:nvSpPr>
        <p:spPr>
          <a:xfrm>
            <a:off x="6035189" y="3243805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7127F2-B923-0D4E-BEC4-9FB462EED159}"/>
              </a:ext>
            </a:extLst>
          </p:cNvPr>
          <p:cNvSpPr>
            <a:spLocks noChangeAspect="1"/>
          </p:cNvSpPr>
          <p:nvPr/>
        </p:nvSpPr>
        <p:spPr>
          <a:xfrm>
            <a:off x="4988687" y="2212694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9EB7EE-6E07-5549-B95B-382A9E45DAD9}"/>
              </a:ext>
            </a:extLst>
          </p:cNvPr>
          <p:cNvSpPr>
            <a:spLocks noChangeAspect="1"/>
          </p:cNvSpPr>
          <p:nvPr/>
        </p:nvSpPr>
        <p:spPr>
          <a:xfrm>
            <a:off x="4423457" y="4687747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FC8E61-8C83-3F46-907F-10C77A64A1C3}"/>
              </a:ext>
            </a:extLst>
          </p:cNvPr>
          <p:cNvSpPr>
            <a:spLocks noChangeAspect="1"/>
          </p:cNvSpPr>
          <p:nvPr/>
        </p:nvSpPr>
        <p:spPr>
          <a:xfrm>
            <a:off x="3348941" y="3406816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355BDC-66E8-F442-9D84-E894BAFFA448}"/>
              </a:ext>
            </a:extLst>
          </p:cNvPr>
          <p:cNvCxnSpPr>
            <a:cxnSpLocks/>
          </p:cNvCxnSpPr>
          <p:nvPr/>
        </p:nvCxnSpPr>
        <p:spPr>
          <a:xfrm flipH="1">
            <a:off x="3534136" y="3496495"/>
            <a:ext cx="859000" cy="2918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A0F97E-9E4B-354D-B700-8CA219647669}"/>
              </a:ext>
            </a:extLst>
          </p:cNvPr>
          <p:cNvCxnSpPr>
            <a:cxnSpLocks/>
          </p:cNvCxnSpPr>
          <p:nvPr/>
        </p:nvCxnSpPr>
        <p:spPr>
          <a:xfrm flipH="1">
            <a:off x="3028950" y="4770662"/>
            <a:ext cx="1327322" cy="9682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1B99AF-177D-7D4E-90A3-5421BB09A2DE}"/>
              </a:ext>
            </a:extLst>
          </p:cNvPr>
          <p:cNvCxnSpPr>
            <a:cxnSpLocks/>
          </p:cNvCxnSpPr>
          <p:nvPr/>
        </p:nvCxnSpPr>
        <p:spPr>
          <a:xfrm flipH="1">
            <a:off x="4356272" y="3709961"/>
            <a:ext cx="817610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77107F-A122-AB42-B6C3-83EBE7DDEC00}"/>
              </a:ext>
            </a:extLst>
          </p:cNvPr>
          <p:cNvCxnSpPr>
            <a:cxnSpLocks/>
          </p:cNvCxnSpPr>
          <p:nvPr/>
        </p:nvCxnSpPr>
        <p:spPr>
          <a:xfrm flipH="1">
            <a:off x="4765077" y="3342069"/>
            <a:ext cx="1230588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74943F5-F206-C04D-B593-13109315FE59}"/>
              </a:ext>
            </a:extLst>
          </p:cNvPr>
          <p:cNvCxnSpPr>
            <a:cxnSpLocks/>
          </p:cNvCxnSpPr>
          <p:nvPr/>
        </p:nvCxnSpPr>
        <p:spPr>
          <a:xfrm flipH="1">
            <a:off x="4177473" y="2132364"/>
            <a:ext cx="191852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BFDA07B-9445-424E-8BE9-B95381B2C9F1}"/>
              </a:ext>
            </a:extLst>
          </p:cNvPr>
          <p:cNvCxnSpPr>
            <a:cxnSpLocks/>
          </p:cNvCxnSpPr>
          <p:nvPr/>
        </p:nvCxnSpPr>
        <p:spPr>
          <a:xfrm flipH="1">
            <a:off x="5173884" y="2305291"/>
            <a:ext cx="691135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305B4E-F5A8-9741-A734-46B866F6831D}"/>
              </a:ext>
            </a:extLst>
          </p:cNvPr>
          <p:cNvCxnSpPr>
            <a:cxnSpLocks/>
          </p:cNvCxnSpPr>
          <p:nvPr/>
        </p:nvCxnSpPr>
        <p:spPr>
          <a:xfrm flipH="1">
            <a:off x="6600825" y="1875099"/>
            <a:ext cx="442881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FE6DC13-F6F3-1E45-9001-34F871CBBF6C}"/>
              </a:ext>
            </a:extLst>
          </p:cNvPr>
          <p:cNvCxnSpPr>
            <a:cxnSpLocks/>
          </p:cNvCxnSpPr>
          <p:nvPr/>
        </p:nvCxnSpPr>
        <p:spPr>
          <a:xfrm flipH="1">
            <a:off x="6379385" y="1407711"/>
            <a:ext cx="664321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7172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0CEAC1-618E-C847-8A8D-C20B99230DE2}"/>
              </a:ext>
            </a:extLst>
          </p:cNvPr>
          <p:cNvCxnSpPr/>
          <p:nvPr/>
        </p:nvCxnSpPr>
        <p:spPr>
          <a:xfrm flipV="1">
            <a:off x="2905245" y="1261641"/>
            <a:ext cx="4352081" cy="3518704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03FBCAC-63C2-C44A-BA76-AF42623E8C61}"/>
              </a:ext>
            </a:extLst>
          </p:cNvPr>
          <p:cNvSpPr>
            <a:spLocks noChangeAspect="1"/>
          </p:cNvSpPr>
          <p:nvPr/>
        </p:nvSpPr>
        <p:spPr>
          <a:xfrm>
            <a:off x="3968691" y="2038592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F0D91E-0118-8E41-BAE5-CB7B7EC39AB4}"/>
              </a:ext>
            </a:extLst>
          </p:cNvPr>
          <p:cNvSpPr>
            <a:spLocks noChangeAspect="1"/>
          </p:cNvSpPr>
          <p:nvPr/>
        </p:nvSpPr>
        <p:spPr>
          <a:xfrm>
            <a:off x="7072131" y="1782502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258C46-B0B7-A442-85A6-2B6C8329427D}"/>
              </a:ext>
            </a:extLst>
          </p:cNvPr>
          <p:cNvSpPr>
            <a:spLocks noChangeAspect="1"/>
          </p:cNvSpPr>
          <p:nvPr/>
        </p:nvSpPr>
        <p:spPr>
          <a:xfrm>
            <a:off x="6167375" y="1302153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9DF28C-6E4E-3644-BA83-6BB029D46C04}"/>
              </a:ext>
            </a:extLst>
          </p:cNvPr>
          <p:cNvSpPr>
            <a:spLocks noChangeAspect="1"/>
          </p:cNvSpPr>
          <p:nvPr/>
        </p:nvSpPr>
        <p:spPr>
          <a:xfrm>
            <a:off x="5222866" y="3617364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8B97C2-38DD-4C48-BFB1-51263894D965}"/>
              </a:ext>
            </a:extLst>
          </p:cNvPr>
          <p:cNvSpPr>
            <a:spLocks noChangeAspect="1"/>
          </p:cNvSpPr>
          <p:nvPr/>
        </p:nvSpPr>
        <p:spPr>
          <a:xfrm>
            <a:off x="6035189" y="3243805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7127F2-B923-0D4E-BEC4-9FB462EED159}"/>
              </a:ext>
            </a:extLst>
          </p:cNvPr>
          <p:cNvSpPr>
            <a:spLocks noChangeAspect="1"/>
          </p:cNvSpPr>
          <p:nvPr/>
        </p:nvSpPr>
        <p:spPr>
          <a:xfrm>
            <a:off x="4988687" y="2212694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9EB7EE-6E07-5549-B95B-382A9E45DAD9}"/>
              </a:ext>
            </a:extLst>
          </p:cNvPr>
          <p:cNvSpPr>
            <a:spLocks noChangeAspect="1"/>
          </p:cNvSpPr>
          <p:nvPr/>
        </p:nvSpPr>
        <p:spPr>
          <a:xfrm>
            <a:off x="4423457" y="4687747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FC8E61-8C83-3F46-907F-10C77A64A1C3}"/>
              </a:ext>
            </a:extLst>
          </p:cNvPr>
          <p:cNvSpPr>
            <a:spLocks noChangeAspect="1"/>
          </p:cNvSpPr>
          <p:nvPr/>
        </p:nvSpPr>
        <p:spPr>
          <a:xfrm>
            <a:off x="3348941" y="3406816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355BDC-66E8-F442-9D84-E894BAFFA448}"/>
              </a:ext>
            </a:extLst>
          </p:cNvPr>
          <p:cNvCxnSpPr>
            <a:cxnSpLocks/>
          </p:cNvCxnSpPr>
          <p:nvPr/>
        </p:nvCxnSpPr>
        <p:spPr>
          <a:xfrm flipH="1">
            <a:off x="3534136" y="3496495"/>
            <a:ext cx="859000" cy="2918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A0F97E-9E4B-354D-B700-8CA219647669}"/>
              </a:ext>
            </a:extLst>
          </p:cNvPr>
          <p:cNvCxnSpPr>
            <a:cxnSpLocks/>
          </p:cNvCxnSpPr>
          <p:nvPr/>
        </p:nvCxnSpPr>
        <p:spPr>
          <a:xfrm flipH="1">
            <a:off x="3028950" y="4770662"/>
            <a:ext cx="1327322" cy="9682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1B99AF-177D-7D4E-90A3-5421BB09A2DE}"/>
              </a:ext>
            </a:extLst>
          </p:cNvPr>
          <p:cNvCxnSpPr>
            <a:cxnSpLocks/>
          </p:cNvCxnSpPr>
          <p:nvPr/>
        </p:nvCxnSpPr>
        <p:spPr>
          <a:xfrm flipH="1">
            <a:off x="4356272" y="3709961"/>
            <a:ext cx="817610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77107F-A122-AB42-B6C3-83EBE7DDEC00}"/>
              </a:ext>
            </a:extLst>
          </p:cNvPr>
          <p:cNvCxnSpPr>
            <a:cxnSpLocks/>
          </p:cNvCxnSpPr>
          <p:nvPr/>
        </p:nvCxnSpPr>
        <p:spPr>
          <a:xfrm flipH="1">
            <a:off x="4765077" y="3342069"/>
            <a:ext cx="1230588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74943F5-F206-C04D-B593-13109315FE59}"/>
              </a:ext>
            </a:extLst>
          </p:cNvPr>
          <p:cNvCxnSpPr>
            <a:cxnSpLocks/>
          </p:cNvCxnSpPr>
          <p:nvPr/>
        </p:nvCxnSpPr>
        <p:spPr>
          <a:xfrm flipH="1">
            <a:off x="4177473" y="2132364"/>
            <a:ext cx="191852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BFDA07B-9445-424E-8BE9-B95381B2C9F1}"/>
              </a:ext>
            </a:extLst>
          </p:cNvPr>
          <p:cNvCxnSpPr>
            <a:cxnSpLocks/>
          </p:cNvCxnSpPr>
          <p:nvPr/>
        </p:nvCxnSpPr>
        <p:spPr>
          <a:xfrm flipH="1">
            <a:off x="5173884" y="2305291"/>
            <a:ext cx="691135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305B4E-F5A8-9741-A734-46B866F6831D}"/>
              </a:ext>
            </a:extLst>
          </p:cNvPr>
          <p:cNvCxnSpPr>
            <a:cxnSpLocks/>
          </p:cNvCxnSpPr>
          <p:nvPr/>
        </p:nvCxnSpPr>
        <p:spPr>
          <a:xfrm flipH="1">
            <a:off x="6600825" y="1875099"/>
            <a:ext cx="442881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FE6DC13-F6F3-1E45-9001-34F871CBBF6C}"/>
              </a:ext>
            </a:extLst>
          </p:cNvPr>
          <p:cNvCxnSpPr>
            <a:cxnSpLocks/>
          </p:cNvCxnSpPr>
          <p:nvPr/>
        </p:nvCxnSpPr>
        <p:spPr>
          <a:xfrm flipH="1">
            <a:off x="6379385" y="1407711"/>
            <a:ext cx="664321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26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412424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74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23899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84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282155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29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80555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8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511647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1,1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57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12407</TotalTime>
  <Words>1077</Words>
  <Application>Microsoft Macintosh PowerPoint</Application>
  <PresentationFormat>Widescreen</PresentationFormat>
  <Paragraphs>531</Paragraphs>
  <Slides>42</Slides>
  <Notes>33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pcompeau</dc:creator>
  <cp:lastModifiedBy>pcompeau</cp:lastModifiedBy>
  <cp:revision>152</cp:revision>
  <dcterms:created xsi:type="dcterms:W3CDTF">2018-03-09T06:37:14Z</dcterms:created>
  <dcterms:modified xsi:type="dcterms:W3CDTF">2021-11-17T05:47:33Z</dcterms:modified>
</cp:coreProperties>
</file>