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4"/>
  </p:notesMasterIdLst>
  <p:sldIdLst>
    <p:sldId id="2655" r:id="rId2"/>
    <p:sldId id="2656" r:id="rId3"/>
    <p:sldId id="2657" r:id="rId4"/>
    <p:sldId id="2658" r:id="rId5"/>
    <p:sldId id="2659" r:id="rId6"/>
    <p:sldId id="2660" r:id="rId7"/>
    <p:sldId id="2661" r:id="rId8"/>
    <p:sldId id="2662" r:id="rId9"/>
    <p:sldId id="2663" r:id="rId10"/>
    <p:sldId id="2664" r:id="rId11"/>
    <p:sldId id="2665" r:id="rId12"/>
    <p:sldId id="2666" r:id="rId13"/>
    <p:sldId id="2667" r:id="rId14"/>
    <p:sldId id="2668" r:id="rId15"/>
    <p:sldId id="2669" r:id="rId16"/>
    <p:sldId id="2670" r:id="rId17"/>
    <p:sldId id="2671" r:id="rId18"/>
    <p:sldId id="2672" r:id="rId19"/>
    <p:sldId id="2673" r:id="rId20"/>
    <p:sldId id="2674" r:id="rId21"/>
    <p:sldId id="2675" r:id="rId22"/>
    <p:sldId id="2676" r:id="rId23"/>
    <p:sldId id="2677" r:id="rId24"/>
    <p:sldId id="2678" r:id="rId25"/>
    <p:sldId id="2679" r:id="rId26"/>
    <p:sldId id="2680" r:id="rId27"/>
    <p:sldId id="2681" r:id="rId28"/>
    <p:sldId id="2682" r:id="rId29"/>
    <p:sldId id="2683" r:id="rId30"/>
    <p:sldId id="2684" r:id="rId31"/>
    <p:sldId id="2685" r:id="rId32"/>
    <p:sldId id="2686" r:id="rId33"/>
    <p:sldId id="2687" r:id="rId34"/>
    <p:sldId id="2688" r:id="rId35"/>
    <p:sldId id="2689" r:id="rId36"/>
    <p:sldId id="2690" r:id="rId37"/>
    <p:sldId id="2691" r:id="rId38"/>
    <p:sldId id="2716" r:id="rId39"/>
    <p:sldId id="2717" r:id="rId40"/>
    <p:sldId id="2718" r:id="rId41"/>
    <p:sldId id="2719" r:id="rId42"/>
    <p:sldId id="2720" r:id="rId43"/>
    <p:sldId id="2721" r:id="rId44"/>
    <p:sldId id="2722" r:id="rId45"/>
    <p:sldId id="2729" r:id="rId46"/>
    <p:sldId id="2730" r:id="rId47"/>
    <p:sldId id="2731" r:id="rId48"/>
    <p:sldId id="2732" r:id="rId49"/>
    <p:sldId id="2733" r:id="rId50"/>
    <p:sldId id="2734" r:id="rId51"/>
    <p:sldId id="2735" r:id="rId52"/>
    <p:sldId id="2736" r:id="rId53"/>
    <p:sldId id="2728" r:id="rId54"/>
    <p:sldId id="2711" r:id="rId55"/>
    <p:sldId id="2714" r:id="rId56"/>
    <p:sldId id="2715" r:id="rId57"/>
    <p:sldId id="2712" r:id="rId58"/>
    <p:sldId id="2713" r:id="rId59"/>
    <p:sldId id="2702" r:id="rId60"/>
    <p:sldId id="2703" r:id="rId61"/>
    <p:sldId id="2704" r:id="rId62"/>
    <p:sldId id="2705" r:id="rId63"/>
    <p:sldId id="2706" r:id="rId64"/>
    <p:sldId id="2707" r:id="rId65"/>
    <p:sldId id="2708" r:id="rId66"/>
    <p:sldId id="2709" r:id="rId67"/>
    <p:sldId id="2710" r:id="rId68"/>
    <p:sldId id="2723" r:id="rId69"/>
    <p:sldId id="2724" r:id="rId70"/>
    <p:sldId id="2725" r:id="rId71"/>
    <p:sldId id="2726" r:id="rId72"/>
    <p:sldId id="2727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804"/>
  </p:normalViewPr>
  <p:slideViewPr>
    <p:cSldViewPr snapToGrid="0" snapToObjects="1">
      <p:cViewPr varScale="1">
        <p:scale>
          <a:sx n="90" d="100"/>
          <a:sy n="90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82680-7EFC-594A-AE6D-8C42E1797072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7716F-88A2-8E4E-B694-34C10F2D9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37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39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65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99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63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1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17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75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73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871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23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86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686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500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945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976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96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449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284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383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3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818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11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737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111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91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039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513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467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218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946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19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803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821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825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394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340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01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955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433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683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958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06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271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863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5544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9496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036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740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747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197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8635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103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35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3451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5051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582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9942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8184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2844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1208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6210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3630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5260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38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2763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9555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1804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38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27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26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4C6C-445F-1F49-8BB7-84F9DF3E5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B1248-B052-9E43-84A6-38C7708F0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04E32-BE1F-D44B-B165-E92F548E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A128-3969-FF4B-AFA0-18802EC2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BBE04-A7ED-894E-9EF8-BC4502A0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4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BA33-B77C-5348-8599-6CE8F0AC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E9EE4-64FD-9C49-831C-2413150DD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9E87C-C15A-7446-90CE-89184279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C93A2-8544-0146-AAA9-540AD4A0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04F65-817E-9B41-9B9A-61419901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9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C1BF3-3A4A-DE4E-A5D2-7ADF5FF11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51204-C072-7A4F-8E3A-7803E5FC1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090D7-373D-234B-B9A7-F608FBAD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F8D1B-98EA-2845-B74B-40F99ABF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9C9BC-392E-7646-9123-8592C2D5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7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E93A-3640-CE48-9479-CEC8A854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BC7E-10EA-5B45-B7B1-96247D1CC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2572C-1321-1348-B3C7-D969EEBE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7DC3-1661-AB4A-83CF-19116CB6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A579C-3F82-DE48-927B-C4C03AEB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EFD1-6504-CC49-BF36-AFFDC91C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DEBEA-C5AA-D74B-9ABD-41C25C7EE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1A42-EBDD-5746-BB01-E6861079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89E4B-FB04-C446-A7AD-A8808AAA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E3713-54B4-DC43-A7A4-92869DFF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B6F4-2DB7-8A4A-A0AA-88514CD1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F161F-4750-4040-BF26-0E0D91B96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3E186-EE8E-BD46-BF93-33C2A489C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A44ED-12BF-FC4B-B264-9A87684D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FA143-F645-8347-B5E6-CEB07446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56383-1529-2146-A12F-C5774FF6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8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59C1-580C-894F-B2EB-6295D926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74D62-7582-744E-8980-421A2077B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4AC7D-A68A-BA4A-8045-BCD1CF421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A2EE3-59E6-EE48-B61B-F2357D0A1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D35CE-F73D-0141-80D3-C2D91AC5A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13F22-E24F-9344-A1A3-90F84BC0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DA110-3176-8C42-A9BC-96C40639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81C3F-14B9-604D-8EA0-159477D9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659B-5468-634F-9F5E-144AA0FF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8E45B-0C1E-774A-A6F0-2FC2CE08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A6D07-FCF1-BA43-BC9A-6FA11BDA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2835C-D764-0442-A2E6-91C531BB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8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D5FF4-7818-B64E-8DE1-1A196A19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31374-AD73-0444-B988-CF258707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11387-D30C-4745-BA9A-31250C39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7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3756-D4DC-9647-A1FF-9DF21EF3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38852-3EE1-CE43-9C4B-810DBE48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78510-0F53-9343-9AE6-821068449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60E42-87B2-7D46-A8B3-35944022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E3A6A-87EA-9E41-AF85-B8C73C55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3625E-0496-8F40-A3A9-A7F5C252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3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C69E-8F6A-044F-80EF-94CFB051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73114-57DF-0045-A768-D07AB83C0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D9D6D-FFC1-1C48-B351-6280C4604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05E09-3E59-B240-9D4B-171685BA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70F4-5174-8B40-AC67-2E4E4A6A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56015-802C-1741-B647-EF74128C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A2767-74C3-BD45-9949-D20521BC7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C28AE-C68E-4C4B-B281-9C2BA644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A0FAD-26A2-6546-8209-E57389A87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B5D18-614A-1A43-9057-E06F7A7EDE83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D62E4-038D-2C41-A4BF-694B77A77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95802-5FAD-1E4D-B6D6-D086257C4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4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136941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4535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242448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0385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254171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1958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265894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4469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277617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1950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289340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036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301063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4338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312786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5142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324509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690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336232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5496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347955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797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148664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7021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359678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2449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371401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6285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383124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6400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394847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4835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406570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9940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418293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6683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430016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3254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441739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0829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453462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2363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465185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8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160387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3755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476908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4461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488631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8168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500354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6475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512077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20502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523800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54332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535523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1841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547246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00951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558969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93368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5695198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07961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5800705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4670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172110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03067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5800705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17685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5800705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60229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5800705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25139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5800705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772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5800705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10441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5800705" y="3037107"/>
            <a:ext cx="3103717" cy="2798913"/>
            <a:chOff x="5686976" y="974993"/>
            <a:chExt cx="3103717" cy="2798913"/>
          </a:xfrm>
          <a:scene3d>
            <a:camera prst="orthographicFront">
              <a:rot lat="1800000" lon="0" rev="0"/>
            </a:camera>
            <a:lightRig rig="threePt" dir="t"/>
          </a:scene3d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73829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5800705" y="3037107"/>
            <a:ext cx="3103717" cy="2798913"/>
            <a:chOff x="5686976" y="974993"/>
            <a:chExt cx="3103717" cy="2798913"/>
          </a:xfrm>
          <a:scene3d>
            <a:camera prst="orthographicFront">
              <a:rot lat="2700000" lon="0" rev="0"/>
            </a:camera>
            <a:lightRig rig="threePt" dir="t"/>
          </a:scene3d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32008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5800705" y="3037107"/>
            <a:ext cx="3103717" cy="2798913"/>
            <a:chOff x="5686976" y="974993"/>
            <a:chExt cx="3103717" cy="2798913"/>
          </a:xfrm>
          <a:scene3d>
            <a:camera prst="orthographicFront">
              <a:rot lat="3600000" lon="0" rev="0"/>
            </a:camera>
            <a:lightRig rig="threePt" dir="t"/>
          </a:scene3d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59975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5800705" y="3037107"/>
            <a:ext cx="3103717" cy="2798913"/>
            <a:chOff x="5686976" y="974993"/>
            <a:chExt cx="3103717" cy="2798913"/>
          </a:xfrm>
          <a:scene3d>
            <a:camera prst="orthographicFront">
              <a:rot lat="4500000" lon="0" rev="0"/>
            </a:camera>
            <a:lightRig rig="threePt" dir="t"/>
          </a:scene3d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16161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5800705" y="3037107"/>
            <a:ext cx="3103717" cy="2798913"/>
            <a:chOff x="5686976" y="974993"/>
            <a:chExt cx="3103717" cy="2798913"/>
          </a:xfrm>
          <a:scene3d>
            <a:camera prst="orthographicFront">
              <a:rot lat="4500000" lon="10799999" rev="10799999"/>
            </a:camera>
            <a:lightRig rig="threePt" dir="t"/>
          </a:scene3d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9923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183833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33949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5800705" y="3037107"/>
            <a:ext cx="3103717" cy="2798913"/>
            <a:chOff x="5686976" y="974993"/>
            <a:chExt cx="3103717" cy="2798913"/>
          </a:xfrm>
          <a:scene3d>
            <a:camera prst="orthographicFront">
              <a:rot lat="3600000" lon="10799999" rev="10799999"/>
            </a:camera>
            <a:lightRig rig="threePt" dir="t"/>
          </a:scene3d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70833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5800705" y="3037107"/>
            <a:ext cx="3103717" cy="2798913"/>
            <a:chOff x="5686976" y="974993"/>
            <a:chExt cx="3103717" cy="2798913"/>
          </a:xfrm>
          <a:scene3d>
            <a:camera prst="orthographicFront">
              <a:rot lat="2700000" lon="10799999" rev="10799999"/>
            </a:camera>
            <a:lightRig rig="threePt" dir="t"/>
          </a:scene3d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03324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5800705" y="3037107"/>
            <a:ext cx="3103717" cy="2798913"/>
            <a:chOff x="5686976" y="974993"/>
            <a:chExt cx="3103717" cy="2798913"/>
          </a:xfrm>
          <a:scene3d>
            <a:camera prst="orthographicFront">
              <a:rot lat="1800000" lon="10799999" rev="10799999"/>
            </a:camera>
            <a:lightRig rig="threePt" dir="t"/>
          </a:scene3d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78946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5574962">
            <a:off x="5800705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37152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5574962">
            <a:off x="5800705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54321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5574962">
            <a:off x="5800705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9963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5574962">
            <a:off x="5800705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7767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5574962">
            <a:off x="5800705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47396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5574962">
            <a:off x="5800705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39325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4977956">
            <a:off x="5800705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744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195556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82365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4556408">
            <a:off x="5800705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78597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4111998">
            <a:off x="5800705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39307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3686023">
            <a:off x="5800705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39904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3146298">
            <a:off x="5800705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69675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2407301">
            <a:off x="5800705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47213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701351">
            <a:off x="5800705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0623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277442">
            <a:off x="5800705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95096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791614">
            <a:off x="5800705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92750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791614">
            <a:off x="5800705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24962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791614">
            <a:off x="5800705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3604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207279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75267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791614">
            <a:off x="5800705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16177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791614">
            <a:off x="5800705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61373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791614">
            <a:off x="5800705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429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219002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8999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2307251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1048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8192</TotalTime>
  <Words>288</Words>
  <Application>Microsoft Macintosh PowerPoint</Application>
  <PresentationFormat>Widescreen</PresentationFormat>
  <Paragraphs>144</Paragraphs>
  <Slides>72</Slides>
  <Notes>72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pcompeau</dc:creator>
  <cp:lastModifiedBy>pcompeau</cp:lastModifiedBy>
  <cp:revision>124</cp:revision>
  <dcterms:created xsi:type="dcterms:W3CDTF">2018-03-09T06:37:14Z</dcterms:created>
  <dcterms:modified xsi:type="dcterms:W3CDTF">2020-11-20T04:04:52Z</dcterms:modified>
</cp:coreProperties>
</file>