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0"/>
  </p:handoutMasterIdLst>
  <p:sldIdLst>
    <p:sldId id="294" r:id="rId2"/>
    <p:sldId id="317" r:id="rId3"/>
    <p:sldId id="318" r:id="rId4"/>
    <p:sldId id="295" r:id="rId5"/>
    <p:sldId id="314" r:id="rId6"/>
    <p:sldId id="261" r:id="rId7"/>
    <p:sldId id="262" r:id="rId8"/>
    <p:sldId id="315" r:id="rId9"/>
    <p:sldId id="263" r:id="rId10"/>
    <p:sldId id="264" r:id="rId11"/>
    <p:sldId id="309" r:id="rId12"/>
    <p:sldId id="310" r:id="rId13"/>
    <p:sldId id="320" r:id="rId14"/>
    <p:sldId id="313" r:id="rId15"/>
    <p:sldId id="268" r:id="rId16"/>
    <p:sldId id="269" r:id="rId17"/>
    <p:sldId id="274" r:id="rId18"/>
    <p:sldId id="312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D12D78-0333-4C10-B494-FD85D919AC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ABE5E7C-40E7-4239-9163-23D8C302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C268-F068-4187-AE9E-0D51D1600A7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35BE-A62B-4545-A656-57025730E8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117231"/>
            <a:ext cx="11699631" cy="16295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CHAPTER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Concepts of Life Skills &amp; ACADEMIC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SKILLS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  <a:p>
            <a:pPr>
              <a:buFont typeface="Wingdings" panose="05000000000000000000" charset="0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meaning and goals of Life Skills</a:t>
            </a:r>
          </a:p>
          <a:p>
            <a:pPr>
              <a:buFont typeface="Wingdings" panose="05000000000000000000" charset="0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time management </a:t>
            </a:r>
          </a:p>
          <a:p>
            <a:pPr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applications of study skills</a:t>
            </a:r>
          </a:p>
          <a:p>
            <a:pPr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note-taking and study skills important for students</a:t>
            </a:r>
          </a:p>
          <a:p>
            <a:pPr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test anxiety and its coping mechanisms</a:t>
            </a:r>
          </a:p>
          <a:p>
            <a:pPr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goal setting process</a:t>
            </a:r>
          </a:p>
          <a:p>
            <a:pPr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 career development skills with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257908"/>
            <a:ext cx="11687908" cy="6342184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Class</a:t>
            </a:r>
            <a:endParaRPr lang="en-US" sz="3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in the classroom or find a quiet space close by and review notes.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solidify your understanding and connect new concepts with previous concepts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another member of the class and create an interactive discussion about the lecture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your professor during office hours with 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questions.</a:t>
            </a:r>
          </a:p>
          <a:p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recopying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notes, record yourself reviewing what you wrote</a:t>
            </a:r>
          </a:p>
          <a:p>
            <a:pPr marL="0" indent="0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Test-Taking Skill</a:t>
            </a:r>
            <a:endParaRPr lang="en-US" sz="3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suggestions that can help students in doing tests.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Attend all classes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Take organized and clear lecture notes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31" y="105509"/>
            <a:ext cx="10515600" cy="797168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b="1" dirty="0" smtClean="0"/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69" y="879231"/>
            <a:ext cx="11769969" cy="5673969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Plan your study time and set study goals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SQ3R(Survey, Question, Read,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Recite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Revise)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study style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memorizing techniques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Divide the review material into logical sections and concentrate on one at a time.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Organize the information you must remember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Know your teacher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 your presence known in class by your courtesy, cooperation and willingness to learn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Ask questions to increase your understanding of course material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 use of tutoring services and student support centers of the college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123"/>
            <a:ext cx="10515600" cy="773723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          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             </a:t>
            </a:r>
            <a:r>
              <a:rPr lang="en-US" b="1" dirty="0" smtClean="0">
                <a:sym typeface="+mn-ea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949569"/>
            <a:ext cx="11711354" cy="5603631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Separate review time from daily assignments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 reviewing systematically and early, not just the night before the test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Practice predicting and answering test questions.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 test-taking terms and strategies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Examine previous tests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Find out what kind of a test it will be: objective, essay, or a combination of both.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 out when and where the test will be given.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 plenty of sleep the night before the exam.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 up early enough to avoid rushing and to eat a healthy breakfast.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Tell yourself you will do well.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665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          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             </a:t>
            </a:r>
            <a:r>
              <a:rPr lang="en-US" b="1" dirty="0" smtClean="0">
                <a:sym typeface="+mn-ea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368425"/>
            <a:ext cx="11711354" cy="5184775"/>
          </a:xfrm>
        </p:spPr>
        <p:txBody>
          <a:bodyPr>
            <a:normAutofit fontScale="97500" lnSpcReduction="10000"/>
          </a:bodyPr>
          <a:lstStyle/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Separate review time from daily assignments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 reviewing systematically and early, not just the night before the test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Practice predicting and answering test questions.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 test-taking terms and strategies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Examine previous tests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Find out what kind of a test it will be: objective, essay, or a combination of both.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 out when and where the test will be given.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 plenty of sleep the night before the exam.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 up early enough to avoid rushing and to eat a healthy breakfast.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Tell yourself you will do well.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7" y="1160585"/>
            <a:ext cx="11828584" cy="538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7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en-US" sz="36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.2.3.Test </a:t>
            </a:r>
            <a:r>
              <a:rPr lang="en-US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Anxiety and Overcoming Test Anxiety</a:t>
            </a:r>
            <a:r>
              <a:rPr lang="en-US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23" y="1223010"/>
            <a:ext cx="11852031" cy="5353636"/>
          </a:xfrm>
        </p:spPr>
        <p:txBody>
          <a:bodyPr>
            <a:normAutofit fontScale="87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anxiety is a negative mood state characterized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bodily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symptoms of physical tension and by apprehension about a test/exam going to take place in the future.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Symptoms of sever test anxiety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Physical 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headaches, nausea or diarrhea, extreme body temperature changes,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excessive sweating, shortness of breath, light-headedness or fainting, rapid heartbeat, and/or dry mouth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Emotional 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excessive feelings of fear, disappointment, anger, depression, uncontrollable crying or laughing, feelings of helplessness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Behavioral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fidgeting (move around nervously), pacing, substance abuse, avoidance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Cognitive 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racing thoughts, going blank, difficulty in concentrating, negative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self-talk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feelings of dread, comparing self with others, and difficulty in organizing  thoughts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" y="211016"/>
            <a:ext cx="11617569" cy="134815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realistic thinking that can be applied to reduce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test-anxiety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1825624"/>
            <a:ext cx="11723077" cy="485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Pay attention to your self-talk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thoughts that lead to feelings of anxiety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Challenge your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“anxious”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Goal Setting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setting is like drawing map, which will help individuals to track their development towards reaching their full potential.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imagining, planning and implementing the big picture of one‘s destination.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should be specific, measurable, action, realistic and time-bound (SMART)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3" y="304801"/>
            <a:ext cx="11652739" cy="6236676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Purposes of goal setting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and direct behavior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clarity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challenges and standards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 on what the goal setters consider important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to improve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the motivation to achieve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increase pride and satisfaction in achievements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self-confidence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decrease negative attitude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246185"/>
            <a:ext cx="11523784" cy="628356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.2.4</a:t>
            </a: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b="1" dirty="0" smtClean="0">
                <a:ln/>
                <a:solidFill>
                  <a:schemeClr val="accent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Career </a:t>
            </a:r>
            <a:r>
              <a:rPr lang="en-US" sz="4400" b="1" dirty="0">
                <a:ln/>
                <a:solidFill>
                  <a:schemeClr val="accent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Development Skill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department you are going to join? Why?</a:t>
            </a: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you are going to live life after graduation?</a:t>
            </a: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are going to attend your MA/PhD?</a:t>
            </a:r>
          </a:p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are going to have marriage and children?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74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 smtClean="0">
                <a:sym typeface="+mn-ea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ont.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137138"/>
            <a:ext cx="11769969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Career is how individuals live their lives across different contexts and settings, including education, work, family and leisure time.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Career development is a lifelong continuous process of planning implementing and managing ones learning, work and leisure in order to achieve life objectives.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the process through which people come to understand themselves as 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they relate to the world of work and their role in it.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Career management skills (CMS) are competencies which help individuals to identify their existing skills develop career learning goals and take action to enhance their careers.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7"/>
            <a:ext cx="11582400" cy="81089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7</a:t>
            </a:r>
            <a:r>
              <a:rPr lang="en-US" b="1" dirty="0" smtClean="0">
                <a:solidFill>
                  <a:srgbClr val="FF0000"/>
                </a:solidFill>
                <a:sym typeface="+mn-ea"/>
              </a:rPr>
              <a:t>.1</a:t>
            </a:r>
            <a:r>
              <a:rPr lang="en-US" b="1" dirty="0" smtClean="0">
                <a:solidFill>
                  <a:srgbClr val="FF0000"/>
                </a:solidFill>
                <a:sym typeface="+mn-ea"/>
              </a:rPr>
              <a:t>. Meanings and Goals of Life Skills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95401"/>
            <a:ext cx="11785600" cy="5410200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Meanings of Life Skills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World Health Organization has defined life skills as, "the abilities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adaptive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positive behaviour that enable individuals to deal effectively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demands and challenges of everyday life".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UNICEF defines life skills as ''behavioral changes or behavioral development approach designed to address a balance of three areas: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“knowledge,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attitude and skills''. 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Life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skills are essentially those abilities that help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promote mental well-being and competence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young people as they face the realities of life.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7"/>
            <a:ext cx="11582400" cy="81089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Goals of Life Skills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98905"/>
            <a:ext cx="11785600" cy="5306695"/>
          </a:xfrm>
        </p:spPr>
        <p:txBody>
          <a:bodyPr>
            <a:normAutofit fontScale="97500"/>
          </a:bodyPr>
          <a:lstStyle/>
          <a:p>
            <a:pPr>
              <a:buFont typeface="Wingdings" pitchFamily="2" charset="2"/>
              <a:buChar char="Ø"/>
            </a:pPr>
            <a:r>
              <a:rPr lang="en-US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skills is used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lead a smooth and successful life at home, work place and in social relationship. </a:t>
            </a:r>
            <a:r>
              <a:rPr lang="en-US" sz="3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skills help us to</a:t>
            </a:r>
            <a:r>
              <a:rPr lang="en-US" sz="3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charset="0"/>
              <a:buChar char="§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in harmony with ourselves and others around us</a:t>
            </a:r>
          </a:p>
          <a:p>
            <a:pPr lvl="1">
              <a:buFont typeface="Wingdings" panose="05000000000000000000" charset="0"/>
              <a:buChar char="§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goods from the bad</a:t>
            </a:r>
          </a:p>
          <a:p>
            <a:pPr lvl="1">
              <a:buFont typeface="Wingdings" panose="05000000000000000000" charset="0"/>
              <a:buChar char="§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gold from soil</a:t>
            </a:r>
          </a:p>
          <a:p>
            <a:pPr lvl="1">
              <a:buFont typeface="Wingdings" panose="05000000000000000000" charset="0"/>
              <a:buChar char="§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life that is full of troubles otherwise etc.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06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0537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en-US" b="1" dirty="0">
                <a:solidFill>
                  <a:srgbClr val="0070C0"/>
                </a:solidFill>
              </a:rPr>
              <a:t>7</a:t>
            </a:r>
            <a:r>
              <a:rPr lang="en-US" b="1" dirty="0" smtClean="0">
                <a:solidFill>
                  <a:srgbClr val="0070C0"/>
                </a:solidFill>
              </a:rPr>
              <a:t>.2</a:t>
            </a:r>
            <a:r>
              <a:rPr lang="en-US" b="1" dirty="0" smtClean="0">
                <a:solidFill>
                  <a:srgbClr val="0070C0"/>
                </a:solidFill>
              </a:rPr>
              <a:t>. Academic Skills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b="1" dirty="0">
                <a:solidFill>
                  <a:schemeClr val="accent1"/>
                </a:solidFill>
              </a:rPr>
              <a:t>7</a:t>
            </a:r>
            <a:r>
              <a:rPr lang="en-US" b="1" dirty="0" smtClean="0">
                <a:solidFill>
                  <a:schemeClr val="accent1"/>
                </a:solidFill>
              </a:rPr>
              <a:t>.2.1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management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6235" cy="4079631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 Questions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every counted the number of years, months, days, hours, minutes and seconds you have lived?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of your times have you spent for good things? 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of the time you have spent without something important for your life since you started thinking as adolescent?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time management mean being busy without having any leisure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847"/>
            <a:ext cx="10515600" cy="738553"/>
          </a:xfrm>
        </p:spPr>
        <p:txBody>
          <a:bodyPr/>
          <a:lstStyle/>
          <a:p>
            <a:r>
              <a:rPr lang="en-US" dirty="0">
                <a:sym typeface="+mn-ea"/>
              </a:rPr>
              <a:t>            </a:t>
            </a:r>
            <a:r>
              <a:rPr lang="en-US" b="1" dirty="0" smtClean="0">
                <a:sym typeface="+mn-ea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2" y="973015"/>
            <a:ext cx="11676184" cy="5662247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management is the abilty to plan and control how someone spends the hours in a day to accomplish his or her goals effectively.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Planning your time allows you to spread your work over sessions, avoid a jam of works, and cope with study stress.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People who practice good time management techniques often find that they: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Are more productive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Have more energy for things they need to accomplish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Feel less stressed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able to do the things they want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Get more things done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Relate more positively to others and Feel better about themselves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539263"/>
            <a:ext cx="11605847" cy="59787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manage your time more  effectively: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how you spend time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priorities 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planning tool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organized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your time appropriately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Delegate – get help from others 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procrastinating 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external time wasters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multi-tasking </a:t>
            </a:r>
          </a:p>
          <a:p>
            <a:pPr lvl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Stay healthy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.2.2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Note-taking and Study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9" y="1825625"/>
            <a:ext cx="116879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 take notes while your teacher is teaching in class? Can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catch up with  him/her?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dirty="0"/>
              <a:t>            </a:t>
            </a:r>
            <a:r>
              <a:rPr lang="en-US" b="1" dirty="0" smtClean="0">
                <a:sym typeface="+mn-ea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117600"/>
            <a:ext cx="11711354" cy="55411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succeed in learning, it is often necessary to take good notes as lecturers often provide you with key information for the course.</a:t>
            </a:r>
          </a:p>
          <a:p>
            <a:pPr>
              <a:buFont typeface="Wingdings" panose="05000000000000000000" charset="0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are several strategies which will help you to take good notes.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Getting Organized:  Before you go to class, you need to have the necessary materials. 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prepare yourself and select the best approach to take notes.      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Before Class: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strategy provides familiarity with terms, ideas and concepts discussed in lecture.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234463"/>
            <a:ext cx="11687908" cy="6447692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During Class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guidelines and methods to take notes during class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Date your notes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Keep the objective/theme of the class in mind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Record notes in your own words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 your notes brief and focus on 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 points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Taking Methods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Cornell Method-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note page into cue column, note-taking column and summary column to review the main points during lecture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Outlining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(…..) indent more specific information underneath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Charting-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strategy for comparisons/contrasts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1446</Words>
  <Application>Microsoft Office PowerPoint</Application>
  <PresentationFormat>Custom</PresentationFormat>
  <Paragraphs>153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                   CHAPTER 7                       Concepts of Life Skills &amp; ACADEMIC SKILLS </vt:lpstr>
      <vt:lpstr>  7.1. Meanings and Goals of Life Skills</vt:lpstr>
      <vt:lpstr>  2) Goals of Life Skills </vt:lpstr>
      <vt:lpstr>         7.2. Academic Skills                     7.2.1. Time management  </vt:lpstr>
      <vt:lpstr>            Cont.</vt:lpstr>
      <vt:lpstr>PowerPoint Presentation</vt:lpstr>
      <vt:lpstr>  7.2.2. Note-taking and Study Skills</vt:lpstr>
      <vt:lpstr>            Cont.</vt:lpstr>
      <vt:lpstr>PowerPoint Presentation</vt:lpstr>
      <vt:lpstr>PowerPoint Presentation</vt:lpstr>
      <vt:lpstr>             Cont.</vt:lpstr>
      <vt:lpstr>                         Cont. </vt:lpstr>
      <vt:lpstr>                         Cont. </vt:lpstr>
      <vt:lpstr>7.2.3.Test Anxiety and Overcoming Test Anxiety </vt:lpstr>
      <vt:lpstr> Steps of realistic thinking that can be applied to reduce      test-anxiety</vt:lpstr>
      <vt:lpstr>PowerPoint Presentation</vt:lpstr>
      <vt:lpstr>PowerPoint Presentation</vt:lpstr>
      <vt:lpstr>           Cont.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EIGHT INTRODUCTION TO LIFE SKILLS</dc:title>
  <dc:creator>User</dc:creator>
  <cp:lastModifiedBy>HP</cp:lastModifiedBy>
  <cp:revision>48</cp:revision>
  <cp:lastPrinted>2020-01-18T09:02:26Z</cp:lastPrinted>
  <dcterms:created xsi:type="dcterms:W3CDTF">2019-10-11T19:27:00Z</dcterms:created>
  <dcterms:modified xsi:type="dcterms:W3CDTF">2020-11-13T18:57:38Z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