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4.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notesSlides/notesSlide5.xml" ContentType="application/vnd.openxmlformats-officedocument.presentationml.notesSlide+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notesSlides/notesSlide6.xml" ContentType="application/vnd.openxmlformats-officedocument.presentationml.notesSlide+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notesSlides/notesSlide7.xml" ContentType="application/vnd.openxmlformats-officedocument.presentationml.notesSlide+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Slides/notesSlide8.xml" ContentType="application/vnd.openxmlformats-officedocument.presentationml.notesSlide+xml"/>
  <Override PartName="/ppt/ink/ink100.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2"/>
  </p:sldMasterIdLst>
  <p:notesMasterIdLst>
    <p:notesMasterId r:id="rId76"/>
  </p:notesMasterIdLst>
  <p:sldIdLst>
    <p:sldId id="302" r:id="rId3"/>
    <p:sldId id="256" r:id="rId4"/>
    <p:sldId id="303" r:id="rId5"/>
    <p:sldId id="306" r:id="rId6"/>
    <p:sldId id="309" r:id="rId7"/>
    <p:sldId id="312" r:id="rId8"/>
    <p:sldId id="316" r:id="rId9"/>
    <p:sldId id="321" r:id="rId10"/>
    <p:sldId id="324" r:id="rId11"/>
    <p:sldId id="326" r:id="rId12"/>
    <p:sldId id="327" r:id="rId13"/>
    <p:sldId id="328" r:id="rId14"/>
    <p:sldId id="329" r:id="rId15"/>
    <p:sldId id="330" r:id="rId16"/>
    <p:sldId id="331" r:id="rId17"/>
    <p:sldId id="332" r:id="rId18"/>
    <p:sldId id="333" r:id="rId19"/>
    <p:sldId id="334" r:id="rId20"/>
    <p:sldId id="335" r:id="rId21"/>
    <p:sldId id="336" r:id="rId22"/>
    <p:sldId id="337" r:id="rId23"/>
    <p:sldId id="338" r:id="rId24"/>
    <p:sldId id="339" r:id="rId25"/>
    <p:sldId id="340" r:id="rId26"/>
    <p:sldId id="341" r:id="rId27"/>
    <p:sldId id="342" r:id="rId28"/>
    <p:sldId id="343" r:id="rId29"/>
    <p:sldId id="344" r:id="rId30"/>
    <p:sldId id="345" r:id="rId31"/>
    <p:sldId id="346" r:id="rId32"/>
    <p:sldId id="348" r:id="rId33"/>
    <p:sldId id="349" r:id="rId34"/>
    <p:sldId id="350" r:id="rId35"/>
    <p:sldId id="351" r:id="rId36"/>
    <p:sldId id="352" r:id="rId37"/>
    <p:sldId id="353" r:id="rId38"/>
    <p:sldId id="354" r:id="rId39"/>
    <p:sldId id="355" r:id="rId40"/>
    <p:sldId id="356" r:id="rId41"/>
    <p:sldId id="358" r:id="rId42"/>
    <p:sldId id="359" r:id="rId43"/>
    <p:sldId id="360" r:id="rId44"/>
    <p:sldId id="361" r:id="rId45"/>
    <p:sldId id="362" r:id="rId46"/>
    <p:sldId id="363" r:id="rId47"/>
    <p:sldId id="364" r:id="rId48"/>
    <p:sldId id="365" r:id="rId49"/>
    <p:sldId id="366" r:id="rId50"/>
    <p:sldId id="367" r:id="rId51"/>
    <p:sldId id="368" r:id="rId52"/>
    <p:sldId id="369" r:id="rId53"/>
    <p:sldId id="370" r:id="rId54"/>
    <p:sldId id="371" r:id="rId55"/>
    <p:sldId id="372" r:id="rId56"/>
    <p:sldId id="373" r:id="rId57"/>
    <p:sldId id="374" r:id="rId58"/>
    <p:sldId id="375" r:id="rId59"/>
    <p:sldId id="376" r:id="rId60"/>
    <p:sldId id="377" r:id="rId61"/>
    <p:sldId id="378" r:id="rId62"/>
    <p:sldId id="379" r:id="rId63"/>
    <p:sldId id="380" r:id="rId64"/>
    <p:sldId id="381" r:id="rId65"/>
    <p:sldId id="382" r:id="rId66"/>
    <p:sldId id="383" r:id="rId67"/>
    <p:sldId id="384" r:id="rId68"/>
    <p:sldId id="385" r:id="rId69"/>
    <p:sldId id="386" r:id="rId70"/>
    <p:sldId id="387" r:id="rId71"/>
    <p:sldId id="388" r:id="rId72"/>
    <p:sldId id="389" r:id="rId73"/>
    <p:sldId id="390" r:id="rId74"/>
    <p:sldId id="391" r:id="rId75"/>
  </p:sldIdLst>
  <p:sldSz cx="9144000" cy="6858000" type="screen4x3"/>
  <p:notesSz cx="6858000" cy="9144000"/>
  <p:custDataLst>
    <p:custData r:id="rId1"/>
  </p:custDataLst>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DDDDDD"/>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664" autoAdjust="0"/>
  </p:normalViewPr>
  <p:slideViewPr>
    <p:cSldViewPr>
      <p:cViewPr varScale="1">
        <p:scale>
          <a:sx n="70" d="100"/>
          <a:sy n="70" d="100"/>
        </p:scale>
        <p:origin x="138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2.emf"/><Relationship Id="rId2" Type="http://schemas.openxmlformats.org/officeDocument/2006/relationships/image" Target="../media/image131.emf"/><Relationship Id="rId1" Type="http://schemas.openxmlformats.org/officeDocument/2006/relationships/image" Target="../media/image130.emf"/><Relationship Id="rId6" Type="http://schemas.openxmlformats.org/officeDocument/2006/relationships/image" Target="../media/image135.wmf"/><Relationship Id="rId5" Type="http://schemas.openxmlformats.org/officeDocument/2006/relationships/image" Target="../media/image134.emf"/><Relationship Id="rId4" Type="http://schemas.openxmlformats.org/officeDocument/2006/relationships/image" Target="../media/image13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5.wmf"/><Relationship Id="rId1" Type="http://schemas.openxmlformats.org/officeDocument/2006/relationships/image" Target="../media/image13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5.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2.wmf"/><Relationship Id="rId1" Type="http://schemas.openxmlformats.org/officeDocument/2006/relationships/image" Target="../media/image15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6.wmf"/></Relationships>
</file>

<file path=ppt/ink/ink1.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3-06-08T21:26:05.425"/>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1109 74 1,'0'-25'25,"-7"7"1,-2 1-8,9 3 0,-6 14-5,6 5-1,-1 11-3,1 10-3,0 9-1,0 9-1,7 5-1,-7 7-1,7 6-1,-7-9 0,3 1-2,-3-3-2,2-5-4,-2-2-7,-7-2-12,7-6-5,-7 0 2,7-5-1</inkml:trace>
  <inkml:trace contextRef="#ctx0" brushRef="#br0" timeOffset="1">534 1190 6,'-43'-10'21,"-12"10"1,4-6-14,0 2 0,0-1 0,0 2-3,5 3-1,2-1-1,8 0-3,0 3-4,7 2-4,11-4-9,-2 11-5,17-13-1</inkml:trace>
</inkml:ink>
</file>

<file path=ppt/ink/ink10.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6:55:24.237"/>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327 757 10,'-2'-3'25,"5"-8"-3,-3 6 0,1-2-1,1 3-4,-4 2-4,4 0-1,-4 10-3,4 2-1,-3 8-2,2 4-1,-2 8-1,1 3-1,-1 7 0,1 3-1,-1 3 0,0-2-1,0-4 0,1-1 0,0-4-1,0-5 0,1-2 1,-1-6 0,0-4-1,0-6 0,1 0 0,-2-5-2,2-2-1,-3-1-4,4-6-11,2-4-17,-6 0 2,3-6-2,-2-3 1</inkml:trace>
  <inkml:trace contextRef="#ctx0" brushRef="#br0" timeOffset="1">95 53 18,'-12'-3'24,"8"-5"-2,-2 8-4,2 4-1,3 6-4,-2 6-2,4 0-2,-1 4-2,3 8-1,-2 7-1,3 1-1,-1-2-1,1 1-2,1-1 0,-1 0-2,1-4-2,-3-4-3,3-10-5,-2 0-7,-4-4-12,6-17-1,-6 3 1</inkml:trace>
  <inkml:trace contextRef="#ctx0" brushRef="#br0" timeOffset="2">22 158 9,'-17'-7'26,"14"-8"0,0 2 1,13-2-12,10-3-4,8-1-4,5 2-2,2 0-1,5 2-1,-4 3 0,0 6 0,-9 3-1,-5 7 1,-9 7-1,-7 1 0,-8 10-1,-8 0 1,-6 4-1,-6-5 1,-5 1 0,-2 3-1,0-12 1,4 8 0,4-15-1,7 5 1,9-11-1,6 0 0,10 0-1,7-9 1,3 9-2,5-3 2,2 3-1,1-1 0,-2 10 0,0 1 1,-8 3-1,-1 5 2,-7 1-1,-5-1 0,-9 6-1,-7 1 1,-8 1 0,-7 2 0,-4-4-1,-5 0 0,0-4-1,-2-2-2,7-7-5,0-2-5,6-9-16,12-8-3,4 2-2,11-9 2</inkml:trace>
  <inkml:trace contextRef="#ctx0" brushRef="#br0" timeOffset="3">393 206 6,'12'-11'22,"-6"23"2,0-3-8,1 7 1,-4 0-3,7 8-1,-8-2-1,2-2-1,-2 9-2,1-5-2,-1 0-1,0-1-2,-2-4-2,1-3 0,-1-1 0,1-4 1,-1-6-2,0-5 1,-1-6 0,1-7-1,0-5 0,2-4 0,1-15 0,3-3-1,2 6 0,3-1 0,5 1-1,4 2 1,4 4-1,3 1 1,3 14 0,1 3-1,1-1 1,-1 3-2,0 4-2,-4 7-6,-1-1-8,-1 1-15,-7 7 0,0-8 0,-5 6 1</inkml:trace>
</inkml:ink>
</file>

<file path=ppt/ink/ink100.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3-06-08T21:31:56.195"/>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50 2305 2,'-6'3'24,"7"-9"0,-3-1-4,1-7-1,1-6-4,-1-6-3,2-10 0,-2-6-3,2-6-2,-1-5-2,0-4-1,-2-3-2,1 1 0,-2 4-1,0 4 0,-1 4 0,-1 5 0,0 6 0,1 6-1,-1 6 1,2 4-1,0 4 0,0 5-2,3 2-3,-1 4-4,2 0-6,2 0-16,-2 5-1,3-3 2,-3 2 0</inkml:trace>
  <inkml:trace contextRef="#ctx0" brushRef="#br0" timeOffset="1">11 1544 4,'0'0'9,"-2"1"1,2-2 1,-2 3 0,3-3 1,-2 3-2,2-3 2,0 2 1,2-3-2,3-2 1,2-3-1,5-5-1,2-4-1,5-6-1,2-5-2,5-6-2,2-2-1,4-4 1,2-2-3,2-2 0,2 0 0,0 1 0,1 0 0,-3 1-1,-4 4 0,-4-1 0,-2 8 0,-4 4-2,-6 5-4,-6 5-5,-3 5-14,-2 3-7,-6 7-1,0 3 0,-5 1 1</inkml:trace>
  <inkml:trace contextRef="#ctx0" brushRef="#br0" timeOffset="2">576 952 12,'-2'-1'17,"3"-1"0,-1 4-2,0-1-1,2 1 0,1 4-3,2 1-2,2 4-2,5 6-1,5 2-1,6 5 0,4 8-1,4-1-1,2 3-1,2 1 0,-1 2 0,-1-4-1,-3 1 0,-3-1 0,-5-5 0,-2 5-1,-1-2 0,-3-3-1,-1-1 0,-2-4 0,1-2-1,-3-4-2,2-2-1,-5-5-4,1-4-5,1-3-12,-8-1-3,4 4 1,-8-4 1</inkml:trace>
  <inkml:trace contextRef="#ctx0" brushRef="#br0" timeOffset="3">1103 1601 5,'-2'0'17,"3"-4"0,-3 1 0,2 1 0,-1 0-1,-1 1-2,1 3-1,0 5-3,1 3-2,-1 5-3,3 6-1,-1 7-1,2 5-2,-1 6 1,0 0-1,-1 4 0,-1-2 1,-1 2 0,-2-3 0,-1-3-1,1 0 1,-1-4 0,0-1 0,0-2-1,2-5 0,0 0-1,1-5 0,0-2-1,0-3 1,1-3-2,-3-2-1,3-4-2,-1 2-3,0-6-7,2 2-13,-4 1-3,3-5 1,-4 3 0</inkml:trace>
  <inkml:trace contextRef="#ctx0" brushRef="#br0" timeOffset="4">102 2330 7,'0'-3'15,"-2"3"-1,2-2 0,-1 2-2,1-1-3,0 1 0,1-1-1,2 2-2,2 0-1,2 5 0,4 4 0,2 4-1,5 6 0,4 5 0,4 4-1,3 4 0,3 2-1,1 0 0,0 0 0,1-2-1,-3-3-1,-3-3 2,-3-2-2,-4-3 1,-5-1-1,-2-2 1,-5-2-1,-1-4 0,-4-2-1,1 0-2,0-5-4,-1-1-8,-4-1-14,5-8 1,-5 0 0</inkml:trace>
  <inkml:trace contextRef="#ctx0" brushRef="#br0" timeOffset="5">584 2843 19,'1'-2'19,"2"-4"1,1-1 0,4-5 1,1-4-5,3-3-1,6-5-4,2-3-2,6-5-3,1-1-1,5-4-3,-2 1 0,2-1-1,-1 3 0,-1 2-1,-3 2 1,-4 5-1,-1 2 0,-4 5 0,0 2 2,-4 3-2,-4 2-2,-1-1 2,-2 4-1,-3 0 0,0 1-3,-3 2-2,1 0-4,-1 2-7,-2 4-15,4-4 0,-5 4 1,5-3 2</inkml:trace>
  <inkml:trace contextRef="#ctx0" brushRef="#br0" timeOffset="6">648 1541 16,'-16'-7'20,"2"-6"-4,-1 9-6,-1 1-2,0 3-1,0 4-2,0 4 0,-1 8-2,0 5-1,-1 10-1,0 9 1,2 10 1,2 8-1,4 8 2,5 8-1,4 4 1,7-1 0,5-4-1,7-8 0,4-9-1,4-9-1,1-11 1,4-14-1,1-10 1,1-9 0,0-8 2,1-8 0,-4-8 1,0-8 0,-2-9-1,-4-7 0,-5-5-1,-2-6 0,-7-4-1,-5-3-1,-4-1-1,-4 1 0,-5 4 0,-3 3-1,-3 6 0,-3 5-1,1 6-2,-3 10-5,2 7-9,3 11-13,-1 6-1,6 8 1,1 6 1</inkml:trace>
  <inkml:trace contextRef="#ctx0" brushRef="#br0" timeOffset="7">559 988 7,'2'1'19,"-6"1"-1,6-3 1,-2-4-3,0-1 0,2-2-2,-1-1-1,2-4-2,-3-6-2,5-7 0,-4-4-3,3-5 0,-3-4-3,2-2 1,-2-2-2,0 0-1,0 5 0,0 7-1,0 5-3,-3 7-6,0 3-14,1 6-9,-5 5-2,4 1 2,-2 3-1</inkml:trace>
  <inkml:trace contextRef="#ctx0" brushRef="#br0" timeOffset="8">472 435 13,'-2'-1'22,"3"-5"-5,-1-2-2,2-3-1,1-5 0,-2-3-4,2-2-1,0 0-1,1-5-1,-2 1-2,2-3-1,-2 3-1,0-2-2,1 5 1,-2 0-1,0 4 0,0 3 0,0 2 0,-1 5 0,1 5-1,0 5 1,1 3 0,2 5-1,0 5 0,1 5 1,5 6 0,1 2-1,1 0 1,1 4-1,1-2 1,-1 0-1,0-3 1,0-3-1,-3-3 1,-2-6-1,-1-2 2,-1-4 1,-2-4 0,0-6 0,-1-5 2,1-7-1,-2-5 0,0-5-1,-1-4 0,0-5-2,1-3 0,0-2 0,-1 1-1,2-1 0,-1 1-1,1 3 0,1 1-3,-2 7-6,1 4-19,1 8-5,-3 4-1,2 8 1,-2 5 0</inkml:trace>
  <inkml:trace contextRef="#ctx0" brushRef="#br0" timeOffset="9">836 52 12,'-5'1'23,"4"-3"-6,0 2-2,-1 1-2,1 6 0,1 3-4,0 2-1,-1 10-1,2 1-1,-2 7-2,2 2 0,-2 6-1,2 0-1,-2-1 0,1 0-2,0-6 0,-1-4-2,1-4 0,-2-4-3,2-5-3,-1-5-6,-1-6-8,2-4-7,-3-4 2,2-4 1</inkml:trace>
  <inkml:trace contextRef="#ctx0" brushRef="#br0" timeOffset="10">809 299 9,'3'-9'27,"-1"7"2,4-2 2,3 3-12,2 0-4,4-2-4,1 1-3,4-2-3,2 1-3,-1-1-2,1-2-4,-4 1-6,-3-1-12,0 0-8,-7 0-2,1 2 2</inkml:trace>
  <inkml:trace contextRef="#ctx0" brushRef="#br0" timeOffset="11">1025 51 0,'-3'-17'27,"-4"7"2,4-3 1,-2 6-1,1 3-16,2 2-4,0 9-1,2 3-2,0 10-2,2 4-1,-1 4-1,1 5 1,0 7 0,0-3-1,1-1 0,0 0-1,0-6-2,-1-1-2,2-7-4,-2 0-6,0-5-19,3-3-1,-3-3 1,1-7 1</inkml:trace>
  <inkml:trace contextRef="#ctx0" brushRef="#br0" timeOffset="12">1140 403 1,'-1'1'25,"5"-9"1,-2 5 1,4-5-8,3-3-6,0 0-4,3 0-2,1 5-1,2-1-3,-2 5-1,0 1 0,-2 5-1,-2 2 0,-1 6 0,-4 3-1,-4 3 0,-3 2 1,-4 2-2,-1 3 1,-4 0 0,-1 1 2,-1-3-1,1-1 1,1-2-1,3-4 1,5-1 1,2-5-1,5-2 0,4-3 0,5-3-1,4 0 1,2-4-1,3-1 0,2-5-1,1 5-4,2-1-8,1-6-19,-5 10-1,1-3-1,-4 6 1</inkml:trace>
</inkml:ink>
</file>

<file path=ppt/ink/ink11.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6:56:34.255"/>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6 1543 7,'5'0'12,"-8"1"2,6-1-1,-4-1 1,1 1 0,-4-17 0,1 10 0,3-19-1,-3-2-2,5-22-2,-2-4-1,3-24-2,0-11-1,3-10-1,0-14-2,3-6 0,-3-4-1,2-5 0,-3 4-1,0 6 0,-2 10 0,-3 10 0,-3 14 0,0 14 0,-2 13-1,-3 20-2,3 8-5,-2 18-4,2 13-12,11-2-7,-3 12-2,10-7 3</inkml:trace>
</inkml:ink>
</file>

<file path=ppt/ink/ink12.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6:56:34.256"/>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6 1366 5,'-5'-5'8,"5"-5"-1,-3 4 1,5-4-1,-2 6 1,3-4 1,0 0 1,6-2 1,3-6 1,9-2 0,10-13-1,10-10-1,15-11 0,8-6-1,15-17-2,4-9 0,12-14-3,-2-3-1,3-3 0,-9 6-2,-6 1 0,-8 11 0,-13 6 0,-9 14-1,-12 16 0,-10 10 1,-9 11-1,-6 3 0,-8 9 0,0 2-1,-3 7-2,6 2-4,-5 4-8,2 8-16,10-10-2,-9 11 1,12-10 0</inkml:trace>
</inkml:ink>
</file>

<file path=ppt/ink/ink13.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6:56:34.257"/>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0 34 4,'6'-16'22,"-10"10"-3,11-6 0,-2 7-2,7 4-1,11 4-2,1 14-2,16 3-2,2 15 0,16 5-2,-3 15-1,16 3-1,-3 10 0,7-1-2,-4 0-1,2-2-1,-4-3 0,-4-5 0,2-5-1,-8-7 0,-4-7-1,-7-9 1,-4-4-1,-4 11 0,-5-3-1,-5-1 0,-1-5-1,-3 4-1,1-4-2,-4 10-4,3-5-6,0-10-13,-11 7-5,3-6-1,-15 14 2</inkml:trace>
</inkml:ink>
</file>

<file path=ppt/ink/ink14.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6:56:34.271"/>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105 15 15,'-10'-1'24,"8"-8"-4,-3 7-2,2-1-3,3 5-2,-1 11-2,4 10-3,-3 19 0,5 10-2,-5 20-1,3 9-1,-5 17 0,2 5-1,-5 5-1,2-4 0,-3-4 0,3-5-1,-2-8 0,4-7 0,1-8 0,0-5-1,0-7 0,-2-6 0,2-5-1,-4-8 0,-1-7 0,-3-5-1,1-6-2,-4-3-2,6-13-5,-1-4-10,-5-3-9,9-13-2,-7 5 3</inkml:trace>
</inkml:ink>
</file>

<file path=ppt/ink/ink15.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6:56:34.272"/>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0 0 1,'4'0'14,"-8"0"-2,11 0 0,-1 14-1,7-14-1,6 23 0,8-1 1,11 16 0,14 2-1,10 20-1,8 3-1,9 5-1,0 13-2,4-7 0,-1 3-2,0-5 0,-9-2 0,-3-8-1,-6 0 0,-4-13-1,-3 1 1,-2-7-1,-9-3 0,-4-4-1,-6-2 1,-5-8-2,-4-6 0,-7 0-2,0-9-3,-8-2-7,-7 2-17,4-20-1,-15 4 0,7-17 2</inkml:trace>
</inkml:ink>
</file>

<file path=ppt/ink/ink16.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6:56:34.273"/>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0 1448 14,'3'4'18,"11"-14"-2,-1 0 1,7-10-2,7-11 2,5-6-3,9-16-1,4-10-1,14-14-3,2-7 0,10-13-3,3 1-1,6-5-2,0-5 1,5 6-3,-8 10 0,-4 4 0,-5 12-1,-8 4 1,-10 10-1,-7 6 0,-12 19 0,-6 3 0,-9 6-1,-7 9-1,0 6-4,-10 13-4,-2 1-11,3 3-12,-9 6-1,7-9 1,-5 8 1</inkml:trace>
</inkml:ink>
</file>

<file path=ppt/ink/ink17.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6:56:34.274"/>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730 381 9,'9'-49'24,"-15"9"1,0-6-6,-7 3-3,-7 3-5,-9 2-3,-10 10-2,-5 5-1,-10 14-2,-5 13 0,-7 18-1,-8 24-1,-2 26 0,15 23 0,2 24-1,7 22 1,12 17 0,10 12-1,8 2 1,22-11 0,19-16 0,8-19 0,10-20 0,13-28 0,9-20 0,6-24 1,9-20-1,3-16 1,-8-15 0,-1-13 1,-6-18 0,-2-16 1,-8-25 0,-1-17-1,-7-15 1,1-15 0,-14-14-2,0-10 0,-10 1-2,-6 9 1,-14 13-1,-8 15 0,-13 8-1,-8 35-1,-1 23-1,-10 27-4,7 14-6,8 14-20,1 13 1,16-3-2,4 15 2</inkml:trace>
</inkml:ink>
</file>

<file path=ppt/ink/ink18.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6:56:34.275"/>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0 939 16,'6'-6'27,"-5"4"-1,2-10-3,5-6-4,-6 0-3,8-16-2,-7-1-3,6-14-1,-6-1-2,5-16-3,-6-6-2,-1-9-1,-2 2 0,-1 3-1,-3 1-1,2 6-1,2 10-1,-5 14-6,1 9-18,8 10-8,-4 12-1,7 0 1,-3 11 1</inkml:trace>
</inkml:ink>
</file>

<file path=ppt/ink/ink19.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6:56:34.276"/>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38 24 24,'5'-12'26,"-7"8"-4,2-3-2,0 6-5,-3 10-3,0 5-2,-4 10-4,2 12-1,-1 7-2,3 12-1,-3 5-1,1 6 0,3-2 0,1-4-2,2-10-1,-1-8-3,5-9-4,0-13-5,-5-4-11,11-21-5,-10 1 1,11-15 0</inkml:trace>
</inkml:ink>
</file>

<file path=ppt/ink/ink2.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3-06-08T21:26:05.427"/>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865 54 7,'0'-20'28,"0"10"-1,0-3-4,0 5-5,0 5-4,1 5-2,-1 12-3,0 5-2,0 13-2,0 7 0,0 12-3,-1 6 1,1 6-2,-1 4 1,1-2-3,-2-3 2,2-4-2,0-6 1,0-7-1,0-6-2,0-11-2,-2-5-7,2-4-12,2-8-8,-2 1-1,0-12 1</inkml:trace>
  <inkml:trace contextRef="#ctx0" brushRef="#br0" timeOffset="1">350 1298 7,'-9'0'26,"15"-11"3,4 4-8,14-1-1,14-4-3,7 2-3,17-6-4,1 3-1,14-3-2,5 3-2,5 0-2,0 2 1,1-1-2,-1 2 0,-3 0 0,0 0 0,-11 2-2,-8 1-1,-11 2-3,-12-1-4,-17 8-4,-12-1-7,-11 6-8,-15 7-7,-5-2 1,-15 7 2</inkml:trace>
  <inkml:trace contextRef="#ctx0" brushRef="#br0" timeOffset="2">954 1245 3,'-1'-12'23,"-7"13"0,6-8-3,1 15-4,3 7-4,11 7-2,-8 8-2,11 3-3,-9 10 0,1 3 0,-2 5-1,0-4-2,-3 1-2,-1-3-1,0-4-3,-4 0-3,0-7-5,-1-3-6,-6 0-10,6-11 1,-19 4 0</inkml:trace>
  <inkml:trace contextRef="#ctx0" brushRef="#br0" timeOffset="3">556 2040 22,'10'9'30,"20"-9"0,8-7-8,11 1-5,16-5-1,2-2-3,13-7-4,4 0-3,7-3 0,-2-1-2,1 1-1,-7 3-2,-5 2 0,-7 6-1,-8 2 0,-13 5-1,-10 7-1,-10 0-2,-11 7-4,-2-2-5,-8 2-8,-10 2-12,1-9-1,-8 5 2,4-14 1</inkml:trace>
  <inkml:trace contextRef="#ctx0" brushRef="#br0" timeOffset="4">57 1596 3,'4'-10'14,"-4"5"1,4-3-2,-3 2 1,1 1-1,0 0 1,-2 3-3,0-1-1,0 4-3,-2-1-2,0 4-2,0 0-1,-3 2-1,0 0 0,-1 2-1,1-1 0,-2 0 1,-1-1-1,1-2 0,-2-1 1,4-4-1,1-1 0,0-4 0,4 0 1,3-4-1,2 1 1,2 0 0,0-2 0,4 3 0,0 1 0,-2 2 0,1 3 0,-4 3 0,-1 3 0,-4 3 0,-1 3 0,-6 1 0,0 0 0,-3 0 1,0-2-2,-1 0 0,1-4-4,5-3-4,1-4-10,2 1-11,8-7-2,-3 2 1</inkml:trace>
  <inkml:trace contextRef="#ctx0" brushRef="#br0" timeOffset="5">86 2007 8,'-3'-3'21,"8"-14"-1,-2 9-10,0-2-3,5 2-2,1 3-2,-2 3 1,0 6-1,-2 3 2,-5 5-1,0-2 0,0 6 0,-6-1 0,-3 1-1,0-3 1,-3 0-2,0-4 1,5-4-1,-2-3 1,2-2-2,1-4 1,3-2-1,3-5 0,2 2 0,1-3 0,3 1 0,0 0 0,1 2 0,1 2-1,-2 1-1,1 5-5,-3 1-8,3-4-15,-5 11 1,7-12 0</inkml:trace>
  <inkml:trace contextRef="#ctx0" brushRef="#br0" timeOffset="6">856 2544 2,'-5'-1'21,"5"-12"-6,0 5-1,0-3-3,2-1-1,-2 3-1,5-1 0,-5 5-1,4-1-3,6 5 0,-7 2-1,6 5 0,-8-1-2,-1 7-1,0 2 1,0 2-2,-3 0 1,-6 0-1,3-2 1,-4-2-1,3-4 1,5-3-2,-6-4 2,7-3-1,-3-5 0,4-3 0,2 1 0,-2 0 0,5 0-3,-1-2-5,12-1-14,-16 8-5,20-9 0,-11 8 1</inkml:trace>
  <inkml:trace contextRef="#ctx0" brushRef="#br0" timeOffset="7">1403 2433 12,'-7'4'21,"10"-7"1,-4 3-8,3-3-6,1 1 0,1 0-2,2-2 0,0 2 1,1-2-1,-3 3 0,2 0 0,-1 1-1,2 1-1,-4 4-1,3-2 0,-4 3-1,2 2-1,-4 2 1,0 0-1,-5 1 1,-2-1-1,-1 0 0,-3-2 0,-2-1 0,1-2 0,1-4-1,-2-2 1,4-2-1,4-2 1,1-3 0,3-1-1,4 0 2,1 0-1,2 1 0,4 1 1,-1 4-1,1-2 1,-1 5-1,-1 3 1,-1 2-1,-1 2 0,-3 1 0,-3 3 1,-2 0-1,-3 0-1,1-2-4,-5 0-6,-2-2-19,10-9-3,-3-3-1,11-11 0</inkml:trace>
</inkml:ink>
</file>

<file path=ppt/ink/ink20.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6:56:34.277"/>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18 416 10,'-13'-27'25,"16"-21"2,3 4-3,14-2-7,11-4-3,13 5-4,9 0-2,4 3-2,7 12-2,-7 1-1,-1 17 0,-15 10-2,-11 14 1,-21 14-1,-12 12 1,-19 10-1,-13 4 1,-9 9-1,-6-8 0,-1-2 0,4-9 0,5-8 0,7-11-1,12-5 0,13-15 0,11 2-1,11-13 1,14-1-1,7 1 1,10 1 0,6-7 0,4 9 0,2 4 0,-4 6 0,-3 11 1,-11 9-1,-10-2 1,-12 7 0,-15 14 0,-14 4-1,-14 1 1,-13-2-1,-13-6 0,-5-3-1,-5-4 0,4-3-2,1-13-3,15-12-4,8-1-7,13-10-14,21-18-1,8 2 1,22-14 0</inkml:trace>
</inkml:ink>
</file>

<file path=ppt/ink/ink21.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6:56:34.278"/>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0 195 15,'3'9'26,"0"-5"1,-3 22 1,7 4-14,-2 6-5,7 11-3,-9-1-2,11 6-1,-13-1-1,11-5 0,-12-8 1,3-4 0,-3-15 0,-1 0 0,1-15 1,-14-4-2,14-15 2,-3-5-2,12-12 1,-6-9-2,11-11 1,-3-5 0,11 0 1,10-5-1,3 1 0,2 0 0,4 10 0,4 7-1,5 12-1,9 6-3,-9 7-6,5 10-10,-2 1-14,-10 22-1,1-12 0,-9 8 1</inkml:trace>
</inkml:ink>
</file>

<file path=ppt/ink/ink22.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6:56:34.279"/>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-15 345 14,'2'0'23,"-7"7"-1,7-7-1,2-4 0,2-6-4,13-10-2,-6-2-2,25-26 0,0 7-1,19-15-5,4-2-1,10-6-2,2 2-2,-2 3-1,4 4-4,-22 23-6,-3-1-11,-16 11-15,-20 14 0,-6 3-1,-16 14 2</inkml:trace>
</inkml:ink>
</file>

<file path=ppt/ink/ink23.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6:56:34.280"/>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381 86 10,'4'-3'22,"-8"12"-4,7-3-2,-3 8-2,1-2-2,1 2-2,-1 2-2,4-1-2,-2 0 0,0-6-2,0 2-1,0-5 1,-2 2 0,2-8 1,-4 1-1,2-7 1,-7-3 0,3-3 0,-6-2-1,2-7-1,-7 1 0,0-6-2,-4 1 0,-9 1 0,-4 5-1,7-1 0,-4 11-1,-2 9 1,-4 8-1,-2 15 1,-2 12 0,7 16-1,4 13 1,0 16 0,8 3 1,13 3-1,11-2 1,13-7-1,6-7 1,16-16-1,7-10 2,3-13-2,4-12 1,-4-9-2,2-7-1,-8-6-2,9-10-4,-15 1-7,-1-11-12,2-9-5,-8 1-2,5-10 3</inkml:trace>
</inkml:ink>
</file>

<file path=ppt/ink/ink24.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6:56:34.281"/>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41-10 24,'-6'-8'27,"8"-1"2,-6 7-4,0 21-6,0 5-3,-7 20-4,7 9-2,-9 20 0,7 10-1,-4 11-3,7-1 0,1-2-3,7-3 0,0-8-1,4-11-1,1-9 0,1-14-2,3-12-2,-7-5-4,0-9-17,-2-9-11,-8 0-1,3-14-1,-8-2 1</inkml:trace>
</inkml:ink>
</file>

<file path=ppt/ink/ink25.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3-06-08T21:26:44.293"/>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1363 1474 20,'6'-19'25,"-5"6"-6,3 1-3,-1 1-1,2 8-2,0 4-3,0 13 0,0 10-2,-2 11-2,0 6 0,-2 10-1,0 6-1,-3 6-1,0 1-1,-1-4-1,0-6 0,1-5 0,1-5-2,2-8-3,0-4-6,0-5-16,6-9-5,-5-2-2,5-7 2</inkml:trace>
  <inkml:trace contextRef="#ctx0" brushRef="#br0" timeOffset="1">1524 2408 7,'-10'-13'21,"1"-6"-3,-4 6-4,-1 1-2,-3 5-2,-3 5-1,-1 9-3,-1 10-1,1 6-1,-1 12-1,3 8 0,1 8-1,4 8 1,4 3-1,4-1 0,5-3 0,7-7 1,5-6-1,7-12 2,5-9 0,8-15 0,2-10 0,5-13 1,-1-11-1,0-9 0,-2-8 0,-4-4-1,-6-5-1,-9-1 0,-9 0-2,-2 0 2,-6 6-4,-5 5 1,-6 7-1,-5 8-2,1 6-5,0 11-7,2 12-15,1 3-2,0 10 2,8-3 0</inkml:trace>
  <inkml:trace contextRef="#ctx0" brushRef="#br0" timeOffset="2">1745 2391 21,'0'4'25,"6"-1"1,-2 7-10,0 9-2,0 3-1,-2 9-3,0 3 0,-2 6-3,0 3-1,-2 2-2,0-1-3,2-3-3,0-2-3,0-5-3,1-3-4,1-9-4,2-7-8,-3-4-7,4-12 2,-5-1 3</inkml:trace>
  <inkml:trace contextRef="#ctx0" brushRef="#br0" timeOffset="3">1791 2681 16,'4'-6'27,"10"-3"0,-1 6-5,5-1-6,2 3-5,3 1-4,1 0-4,1 0-3,-1 0-3,-4-3-2,0 0-3,-6-1-6,0-5-8,-6 0-5,5-6 0</inkml:trace>
  <inkml:trace contextRef="#ctx0" brushRef="#br0" timeOffset="4">2051 2366 26,'-7'-9'30,"7"6"2,-2 10-2,2 10-10,2 4-5,-2 12-5,1 2-1,-1 7-4,3 3 0,1-1-1,-2-1-3,2-3 1,1-4-3,1-4-1,-3-3-3,4-7-4,-7-2-8,0-3-14,6-8-3,-12-3-1,7-7 2</inkml:trace>
  <inkml:trace contextRef="#ctx0" brushRef="#br0" timeOffset="5">1294 25 26,'1'-12'28,"-3"9"0,4 1 1,1 9-17,-1 6-4,2 4-2,0 7-4,0 4-4,0 2-4,0 1-8,-2 3-14,2-7-1,-5-1 0,3-7 0</inkml:trace>
  <inkml:trace contextRef="#ctx0" brushRef="#br0" timeOffset="6">7 9 6,'-2'-6'22,"4"3"0,-6 10 0,1 3-19,3 7 0,0 5-2,1 3-2,0 6-7,3 3-13,-6 2-1,6-3 0</inkml:trace>
  <inkml:trace contextRef="#ctx0" brushRef="#br0" timeOffset="7">87 1380 24,'6'23'28,"-5"4"1,1-2-8,-1 0-5,-1 3-5,2-1-3,-1 0-5,0 0-5,1-2-13,2-3-15,-4 1-1,3-9 1,-4 3 0</inkml:trace>
</inkml:ink>
</file>

<file path=ppt/ink/ink26.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3-06-08T21:26:44.301"/>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928 358 1,'5'-1'21,"-5"7"2,2-8-1,-1-1-1,-1-3-4,1-8-3,-2-1-2,1-8-2,-4-3-2,-1-7-4,-3-2-1,-4-2-1,-2 1 0,-4 0-2,-2 4 0,-3 2 0,-1 10 0,-2 6-2,-2 13 1,0 12 0,-2 18-1,1 18 1,1 19-1,3 15 1,5 9 1,4 7 0,6 2 0,7-1 1,6-9 0,7-11 0,7-13 0,6-16 0,5-11 0,5-13 0,6-12 0,3-9-2,6-11-1,-4-5-4,3-11-7,-3-4-12,-6 2-7,-4-7 0,-9 2 2</inkml:trace>
  <inkml:trace contextRef="#ctx0" brushRef="#br0" timeOffset="1">1236 559 5,'5'2'28,"-3"5"1,5-5 3,1-2-2,9 0-17,7-8-3,4 4-2,6-6-3,4-1-5,0 2-4,3-3-9,-2 1-13,-9 5-4,-1 0-2,-10 4 2</inkml:trace>
  <inkml:trace contextRef="#ctx0" brushRef="#br0" timeOffset="2">2303 258 19,'-18'-27'21,"-8"3"1,0-2-11,1-3-3,-2 3-1,-1 2-2,-1 13-2,2 2 0,-3 9 0,2 13 2,-2 18-1,-1 20 2,0 16-1,7 12-1,4 10 1,5 1 0,7 4 1,11-6-2,8-8-1,12-19 0,6-13-1,8-12 0,2-14 0,5-8-2,2-11-2,-2-7-4,2-9-6,1-3-16,-9 0-3,-1-8 0,-8 2 0</inkml:trace>
  <inkml:trace contextRef="#ctx0" brushRef="#br0" timeOffset="3">2500 639 6,'0'10'29,"5"-1"1,-1 2 2,5-8-1,3-4-19,6 0-4,6-6-1,8-1-7,-1-2-9,3 2-21,5-6 0,-7 6-3,1-5 2</inkml:trace>
  <inkml:trace contextRef="#ctx0" brushRef="#br0" timeOffset="4">473 597 6,'-41'2'24,"-2"0"1,-8 4-1,-1-3-13,1 4-6,0 0 0,5 3-3,3-2-1,7 1-4,8-2-7,11-3-13,3 3-2,14-7 0</inkml:trace>
</inkml:ink>
</file>

<file path=ppt/ink/ink27.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3-06-08T21:26:44.306"/>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317 462 14,'-26'-14'21,"-7"7"1,3 4-10,-3 6-2,0 16 2,-2 6-1,0 19-1,4 14 0,4 7-1,7 3-1,8 6 0,11-2-1,10-1-3,12-7-1,9-15-1,8-11 0,5-13 0,6-13 1,2-10-2,3-7 0,0-10-2,-4-7-4,-1-5-9,-4-1-18,-12 1 0,-3-1-2,-13 6 1</inkml:trace>
  <inkml:trace contextRef="#ctx0" brushRef="#br0" timeOffset="1">255 0 3,'-8'14'19,"10"2"1,2 10-5,-2 3-13,5 4-7,-4 7-12,8-6-1,-6 7-1</inkml:trace>
  <inkml:trace contextRef="#ctx0" brushRef="#br0" timeOffset="2">601 628 4,'9'7'27,"5"-11"1,-3 3 1,8-7-1,1-9-20,2 10-7,3-4-8,-1 4-15,4-3-6,-6 9 0,2-5 1</inkml:trace>
  <inkml:trace contextRef="#ctx0" brushRef="#br0" timeOffset="3">483 1220 2,'1'7'28,"-4"6"1,6-2 1,-3 5 0,2 4-17,5 1-4,-1 4-3,2-2-3,-3 0-4,0-1-6,-2-2-10,2-3-13,-7 0-1,3-9 2,-7-1-1</inkml:trace>
</inkml:ink>
</file>

<file path=ppt/ink/ink28.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03:48.279"/>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479 405 12,'5'1'19,"-4"2"-1,2-2-1,-1 0-1,-2-1-1,2-5-2,-3 2-2,1-5-2,-2-1 0,1-5-3,-3-1-1,-1-3-2,-2-1-1,0 1-1,-3 1 0,-1 2 0,-1 3-1,-3 5 0,0 9 0,0 6-1,-2 13 0,0 10 1,1 8-1,2 10 0,4 5 0,3 2 1,4 1 0,4-2 0,4-6 1,4-7-1,4-8 1,3-8 0,3-6-1,2-5 1,1-9-1,3-5-1,3-6-3,-1-4-4,0-3-6,1-3-14,-5 2-4,0-4 0,-5 3 2</inkml:trace>
  <inkml:trace contextRef="#ctx0" brushRef="#br0" timeOffset="1">775 619 0,'4'2'28,"-3"5"2,5-3 1,-2 0-1,4-2-19,6-5-3,2 2-2,4-3-3,2-2-6,0-1-9,-1 1-18,2-4-2,-7 4 1,2-2 0</inkml:trace>
  <inkml:trace contextRef="#ctx0" brushRef="#br0" timeOffset="2">1439 446 11,'-5'-7'26,"5"-5"2,-7-1 0,0 0-11,0-2-4,-4-1-4,0 3-3,-1-1-3,-4 9-1,-1 5-1,-2 7 1,-1 8 0,1 10-1,2 13 1,3 3-1,4 9 1,6-4 0,5 1-1,8-4 1,4-5-1,7-9 1,2-5-1,2-8 0,2-7 0,-1-3-2,-1-7-1,-2-1-6,1-5-7,-2-5-16,-5 0-1,2-3 1,-5 2-1</inkml:trace>
  <inkml:trace contextRef="#ctx0" brushRef="#br0" timeOffset="3">1673 621 22,'8'1'28,"-3"4"1,3-5 1,0-2-15,1 4-6,4-3-5,1-1-10,3-3-15,-2 2-9,4-1 1,-4 0 0</inkml:trace>
  <inkml:trace contextRef="#ctx0" brushRef="#br0" timeOffset="4">1346 975 4,'2'-7'27,"-4"3"1,3-1 1,-2 5-11,1 4-5,1-1-2,-1 11-4,2 1-1,0 7-1,1 3-1,0 3 0,1 2-1,-1 1-1,1 1 0,-1-4-1,0-2-1,0-3 0,-1-2-2,1-4-4,-1-1-7,-2-2-18,3-4-3,-4-2 2,3-4-1</inkml:trace>
  <inkml:trace contextRef="#ctx0" brushRef="#br0" timeOffset="5">1286 280 14,'1'-8'28,"-4"-1"1,2-4-7,0-3-3,-1-4-6,1-1-4,-1-1-3,0-1-4,1-1-4,-2 4-5,0 1-9,2 6-14,-4 6 0,2 0 0</inkml:trace>
  <inkml:trace contextRef="#ctx0" brushRef="#br0" timeOffset="6">381 186 14,'0'-6'27,"-4"2"1,-1-8 1,1-1-16,-1-2-5,3-2 0,-3 1-5,2-1-1,-2-1-4,2 1-2,3 1-5,-1 2-10,1 6-10,1-2 1,-1 7 0</inkml:trace>
  <inkml:trace contextRef="#ctx0" brushRef="#br0" timeOffset="7">171 592 4,'-19'-3'21,"-6"2"0,5-4 0,-2 2-20,0 0 1,6 0-3,0 1-4,4 1-9,0 4-6,5-3-1</inkml:trace>
  <inkml:trace contextRef="#ctx0" brushRef="#br0" timeOffset="8">560 930 4,'-3'2'23,"-3"4"0,4 1 0,-1 0-15,2 5-1,1 1-2,0 3-1,0 2 0,1 1-2,0 0-1,0 0-3,-1 2-8,-3 2-15,7-5 0,-8 1 0</inkml:trace>
</inkml:ink>
</file>

<file path=ppt/ink/ink29.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03:48.288"/>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231 326 3,'-15'-15'25,"2"-2"0,-5 3 1,0-3-10,1 4-4,-3 5-3,2 4-1,-3 10-3,3 7 0,-2 11-1,5 8 0,0 10-2,5 3 0,0 3 0,7 0 0,6-4 0,6-4-1,7-9 1,4-7-1,6-8 1,4-6-2,6-7-1,-3-6-4,1-2-6,0-5-18,-6 2-3,-2-7 1,-9 2 1</inkml:trace>
  <inkml:trace contextRef="#ctx0" brushRef="#br0" timeOffset="1">499 515 15,'1'5'30,"7"-4"1,0-1 1,3-5-2,8-1-20,3-1-4,4-1-6,3-3-12,3 1-17,-5 1-3,2 1 1,-5 2 0</inkml:trace>
  <inkml:trace contextRef="#ctx0" brushRef="#br0" timeOffset="2">176 840 12,'-4'12'26,"6"-2"0,-5 3 1,3-2-14,0 1-6,2-1-3,-1 0-5,0-1-3,0-2-8,-4 2-15,5-7 2,-6 3-1</inkml:trace>
  <inkml:trace contextRef="#ctx0" brushRef="#br0" timeOffset="3">180 0 7,'-5'14'19,"7"-2"-1,-1 7-12,1 2-4,2 1-3,-1 2-7,4-7-10,-7 1 0</inkml:trace>
</inkml:ink>
</file>

<file path=ppt/ink/ink3.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3-06-08T21:26:05.435"/>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460 1214 1,'-2'5'15,"9"-5"0,-5 3-1,1-4 0,1 1-2,-2-2 2,3-4-3,-3 0 1,4-11-1,-5 2-2,1-8-1,-4-2-1,2-5-2,-6-1-1,-1-3-1,-5 2-1,-3-1-1,-3 2 1,-5 5-1,-4 4-1,-1 7 0,-5 8-1,-4 14 0,-3 17 0,-3 18 1,-1 19-2,3 19 2,3 17 0,4 1 0,9 15 1,10 0-1,11-6 1,12-7 1,12-15-1,9-14 0,7-13-1,5-4 1,3-23 0,3-11 0,-2-11-1,0-9-2,-3-10-2,-6-2-7,-3-8-12,1-8-10,-9 7 0,2-5 0</inkml:trace>
  <inkml:trace contextRef="#ctx0" brushRef="#br0" timeOffset="1">1055 1568 5,'5'0'27,"-2"8"0,17-9 3,2-3-16,5 2-3,7-6 0,8 1-3,11-4-3,0 1-1,7-3-2,-1 0 0,1 0-1,0 2-3,-6 3-2,-3 0-7,-4 2-10,-13 8-10,-3-8 1,-13 9 0</inkml:trace>
  <inkml:trace contextRef="#ctx0" brushRef="#br0" timeOffset="2">2734 1160 18,'-4'-25'23,"-9"5"-7,1-8-1,-4 1-2,-4 3-3,-4-1-3,-5 4-2,-3 6-2,-3 7-1,-3 10-2,-5 14 1,-2 13 0,-2 20 0,3 14 1,6 16 0,6 6 0,12 4 0,11 6 1,14-4-1,13-7 0,11-10-1,12-14 1,3-12 0,7-8 1,-1-7 0,4-15-1,-3-11-1,-2-7-3,0-12-3,-4-3-9,-9-3-15,6-12-2,-10-4 2,2-6-1</inkml:trace>
  <inkml:trace contextRef="#ctx0" brushRef="#br0" timeOffset="3">3491 1472 19,'-3'-2'28,"-2"6"1,17-11 2,7 1-18,12 2-1,11-7-3,6 0-2,10-3-2,3-2-2,2 1-2,-1 0-3,-5 4-3,-5-2-7,-4 7-11,-15 7-7,0-5-2,-13 12 1</inkml:trace>
  <inkml:trace contextRef="#ctx0" brushRef="#br0" timeOffset="4">5281 920 2,'-35'-18'20,"-16"10"1,4 0-8,-7 8-2,-2 9 0,-2 11 0,-1 12 0,5 15 0,3 17-2,11 10 0,8 11-2,11 1 0,9 2-3,12-5 0,16-16-1,13-3-2,11-12 1,10-14-2,12-12 1,5-11 0,9-15-1,3 0-1,-3 0-3,-3-15-4,-3-3-7,-2-4-14,-17 4-3,-2-8 2,-13 13-1</inkml:trace>
  <inkml:trace contextRef="#ctx0" brushRef="#br0" timeOffset="5">5891 1423 8,'16'7'26,"14"-14"0,-3 3 2,10-10-16,7 0-1,4-4-3,5-2-5,-1-2-5,3 0-6,0 3-10,5-4-10,-9 11 2,7-4-1</inkml:trace>
  <inkml:trace contextRef="#ctx0" brushRef="#br0" timeOffset="6">7636 952 6,'-29'-13'21,"1"-6"2,-17 6-8,-4 3-3,-7 7-1,-7 10-1,-3 8 0,-7 16-1,8 9 0,4 17 0,14 12-2,7 10-1,16-1 0,13 3-2,17-4 0,21-7-1,12-17-1,16-9 2,14-17-2,10-6 0,6-11 0,5-4-1,1-7-1,-3-6-1,-6 4-2,-6-9-6,-14 6-7,-9-4-17,-6-10-2,-14 4 2,-2-7 1</inkml:trace>
  <inkml:trace contextRef="#ctx0" brushRef="#br0" timeOffset="7">369 2336 18,'1'0'26,"-11"16"0,6 0-7,-5 7-4,3 8-4,-2 4-4,3 7-1,-2 3-2,4 0-2,3-2-3,1-4-6,-1-2-7,-2-2-16,11-12 1,-13 0 1</inkml:trace>
  <inkml:trace contextRef="#ctx0" brushRef="#br0" timeOffset="8">2517 122 19,'0'-11'25,"0"-2"2,0 8-7,0 2-5,0 6-3,0 8-4,0 9-3,0 7-2,0 10-1,0 4 0,0 5-2,9-1-3,-9 4-5,0-1-13,10-9-7,-10-2-1,15-16 1</inkml:trace>
  <inkml:trace contextRef="#ctx0" brushRef="#br0" timeOffset="9">5130 130 22,'-1'-9'27,"7"-6"-3,-4 0-2,2 2-5,0 2-4,-1 8-2,3 5-3,-3 9-2,3 7-2,-3 8-1,2 5-1,-2 7 0,2 5-2,-1-1-1,-2 7-2,3-5-6,0 0-9,-3-2-13,7-4-1,-7-5 1,7-7 1</inkml:trace>
  <inkml:trace contextRef="#ctx0" brushRef="#br0" timeOffset="10">5316 2059 20,'-5'-10'29,"5"-3"-1,-5 16 2,3 7-16,5 4-4,-1 15-3,3 3-3,-1 10-3,2 3-2,1 5-4,-1-1-6,-6 0-16,10-11-3,-10-1 1,7-15 0</inkml:trace>
  <inkml:trace contextRef="#ctx0" brushRef="#br0" timeOffset="11">7536 0 0,'-5'11'24,"-8"14"1,9-3 0,-1 13-9,5 9-6,4 5-2,2 3-5,3 1-4,1 6-7,8 1-17,-11 11 0,7-10-1,-10 4 1</inkml:trace>
  <inkml:trace contextRef="#ctx0" brushRef="#br0" timeOffset="12">7925 1097 14,'37'5'26,"19"-15"2,-1 4 0,10-11-12,9 5-8,6 0-5,1 1-8,-6 4-9,-2 2-13,-17 12 0,-5-5 0</inkml:trace>
  <inkml:trace contextRef="#ctx0" brushRef="#br0" timeOffset="13">7855 1833 12,'6'13'30,"-4"11"-1,7-1 3,-4 14-3,5 4-20,1 4-2,-2 5-3,0 2-3,-2-2-2,-3 1-2,2-7-6,-3-4-9,-5-1-12,7-12-1,-10-1 1,7-13 0</inkml:trace>
</inkml:ink>
</file>

<file path=ppt/ink/ink30.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03:48.292"/>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234 410 2,'-12'-7'24,"3"-5"-1,-7 2 1,1 0-11,0 0-3,-3 3-2,1 3-2,-3 5 0,2 6-1,-1 7 1,1 9 0,-1 9-1,4 4 0,3 5-1,5 1 0,3 0 0,8-4-1,8-5 1,5-8-2,8-7 1,4-8 0,5-4-1,1-5-1,2-3 0,-3-3-3,-2-3-6,-5-1-7,-5-1-18,-1-2-1,-9 1 2,-2-4-1</inkml:trace>
  <inkml:trace contextRef="#ctx0" brushRef="#br0" timeOffset="1">509 577 20,'-3'2'25,"5"-5"-3,2 2-1,5-4-2,5 0-3,3 0-3,7-1-1,1-1-3,4-1-3,0 1-2,1 1-1,-2 3-5,-3 0 0,-3 0-3,-4 3-6,-1 1-11,-1-3-10,-5 4-1,1-4 1,-5 0 1</inkml:trace>
  <inkml:trace contextRef="#ctx0" brushRef="#br0" timeOffset="2">1091 395 15,'-2'-7'24,"2"-1"-5,-4-1-3,2 1-2,-4 1-3,1 3-3,-4 1-2,1 4-1,-4 6 0,-1 5-1,0 9 0,-1 6-1,2 5 0,2 3 0,3 2 0,3-3 0,5-2 1,4-3-1,6-10 0,2-5 0,6-10 1,1-6 0,2-6 0,1-3 0,-1-6-2,-3-5 0,-1-5-1,-4-1 0,-4-3 0,-5 2-1,-3 1 0,-6 2-1,-2 2-1,-2-3-1,-3 15-6,0 2-6,1 5-14,1 6-4,1 0-1,1 6 1</inkml:trace>
  <inkml:trace contextRef="#ctx0" brushRef="#br0" timeOffset="3">1215 339 5,'1'-4'26,"-4"4"1,5 0 4,-1 4-12,0 5-4,3 1-3,-2 13-2,1-1-2,0 5-1,0 2-3,-1-1-1,0 2-2,0-2-2,0-2-2,0-5-3,-1-4-5,3-5-6,1-5-13,-2-1-3,1-6 2,-2 0 1</inkml:trace>
  <inkml:trace contextRef="#ctx0" brushRef="#br0" timeOffset="4">1243 554 6,'-4'-4'28,"5"-4"1,2 5 2,4-4-4,6 0-13,4 0-6,4-1-3,0 0-2,3 0-4,-2-1-4,-2 3-5,-4-3-7,-1-1-9,-6 3-5,0-6 0,-5 4 2</inkml:trace>
  <inkml:trace contextRef="#ctx0" brushRef="#br0" timeOffset="5">1454 296 7,'0'-7'26,"-1"0"2,1 7 0,-1 10-5,-2 5-6,2 5-3,-2 5-5,3 7-2,0 3-1,0 4-1,3 0-2,-2-7-2,3-2-1,0-4-2,2-7-4,-3-2-6,2-5-13,1-4-7,-3 0-2,3-6 2</inkml:trace>
  <inkml:trace contextRef="#ctx0" brushRef="#br0" timeOffset="6">115 21 13,'-1'-6'26,"-3"4"0,2-4 1,1 2-15,0 3-3,1-1-2,1 3-2,2 2-3,-1 1 0,1 5-3,0 1-1,-1 6-5,-1 5-8,2-2-13,-5 7 1,2-4 0</inkml:trace>
  <inkml:trace contextRef="#ctx0" brushRef="#br0" timeOffset="7">108 922 19,'0'2'21,"3"-2"-8,-1 5 0,1 3 0,0 0-1,-1 4-1,2 4-2,-3 2-1,1 1-2,-1 1-3,-1 0-3,1-2-5,0 2-7,-3 0-16,4-9 1,-5 1-1,3-7 1</inkml:trace>
</inkml:ink>
</file>

<file path=ppt/ink/ink31.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03:48.300"/>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547 40 5,'-4'0'26,"2"-5"1,-3 3 2,1-3-12,-2-2-3,-1 1-3,-2 0-3,-7 2-1,4 0-4,-3 3-1,-1 2 0,-2 7-2,0 4 0,0 7-1,1 3 1,5 4-1,-1 7 2,5 4 0,4-1-1,4-1 2,8-2-1,1-5 1,4-6 0,9-3 1,2-10-1,3-6 0,2-6-1,2-5-2,-3-1-4,3-5-11,-1 0-16,-11 1-1,0-6 0,-8 3 1</inkml:trace>
  <inkml:trace contextRef="#ctx0" brushRef="#br0" timeOffset="1">255 218 4,'-11'1'27,"0"-7"1,-6 7 2,0-1-13,0-2-4,-4 2-4,2-3-2,-4 3-2,3-1-1,1 1-2,0-1-1,3 1-1,1 1-2,3-1-2,2 2-6,5-2-5,3-5-10,2 5-6,7-6 1,1 6 0</inkml:trace>
  <inkml:trace contextRef="#ctx0" brushRef="#br0" timeOffset="2">728 142 3,'10'-2'24,"-3"3"1,6-4 1,-2 1-13,4 1-2,1-1-4,2 1-3,1 0-3,4-1-4,0 1-4,0 2-10,3-3-9,-4 4 0,2-4 1</inkml:trace>
  <inkml:trace contextRef="#ctx0" brushRef="#br0" timeOffset="3">551 512 3,'0'11'21,"-4"4"0,5-3-1,-1 4-15,1-1-2,0 1-4,0 0-7,3-4-8,-4 3-5,4-5 0</inkml:trace>
</inkml:ink>
</file>

<file path=ppt/ink/ink32.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06:01.020"/>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6 6 11,'3'-8'22,"-6"9"-4,5 5-3,-2 7-2,0 6-2,2 8-4,1 7-3,0 8 0,0 5 0,1 5-1,-1-1-2,1-1 0,-1-4-1,0-1-2,0-9-2,-1-4-3,0-6-7,2-9-9,-6-1-3,6-11 0</inkml:trace>
  <inkml:trace contextRef="#ctx0" brushRef="#br0" timeOffset="1">0 389 18,'6'-7'28,"-1"7"2,3-5 0,8-1-16,3 1-3,8-5-2,1 3-4,3-5-3,3-1-5,-2 3-4,1-2-6,-2 0-8,-9 3-8,2-5-2,-11 7 1</inkml:trace>
  <inkml:trace contextRef="#ctx0" brushRef="#br0" timeOffset="2">327 81 13,'-7'-17'24,"5"-1"-3,0 8-1,0 6-1,4 10-4,-2 11-3,2 7-3,-1 11-2,2 6-2,1 10-1,1 2-2,0 2 0,2-1-2,1-3-1,-2-6-3,4-8-3,-4-5-6,-2-7-12,6-14-7,-6-1 2,5-15 0</inkml:trace>
  <inkml:trace contextRef="#ctx0" brushRef="#br0" timeOffset="3">715 86 23,'-9'-12'25,"9"-5"1,-5 7-12,-1 3-4,-3 5-1,3 10-4,-8 8 0,3 10-1,-3 10-1,1 14-1,2 5 0,3 6 0,4 1 0,6-3 0,4-6-1,6-8 1,4-12 0,-4-10 1,9-14-1,0-9 2,3-14-1,-3-10 1,0-9-1,-2-4 0,-4-8-2,1-5 1,-10-2-1,-5 1-1,-6 3-1,-4 2 0,-6 9-3,-3 4-2,-3 12-4,2 6-9,2 9-13,0 12-1,8 2 2</inkml:trace>
</inkml:ink>
</file>

<file path=ppt/ink/ink33.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06:01.036"/>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738 853 4,'-2'19'15,"5"-4"-6,1 0-4,2-1 0,1 0 1,-2-5 1,0-2 2,-2-4 2,1-3 1,-3-4 2,0-6-2,-1-3 0,1-7-2,-2-2-2,1-7-3,-2-4-3,0-3 0,-2-3-1,-2-1 0,-2 4 0,-1 4 0,-2 5-1,-8 9-1,-1 16 0,0 14-1,-1 17 0,-2 16 1,-1 13-1,1 12 1,3 10 0,7 8 1,6-2 0,4-3 0,6-6 1,9-11 0,6-9 0,7-12 0,5-11-1,5-12-2,7-10-5,2-8-8,1-2-13,6-13-2,-7 2 0,3-10 1</inkml:trace>
  <inkml:trace contextRef="#ctx0" brushRef="#br0" timeOffset="1">1278 1082 15,'10'5'26,"1"3"0,10-9 2,9-3-17,3 2-4,7-5 0,2-2-6,0 1-8,-4 4-18,5-7-2,-13 5 0,2-6-1</inkml:trace>
  <inkml:trace contextRef="#ctx0" brushRef="#br0" timeOffset="2">2477 679 12,'-7'-28'25,"-9"7"1,1-3-7,-1 2-2,-6 8-6,-2 5-2,-6 17-2,-3 12-1,-4 16 0,0 14-2,1 12 1,3 9-2,6 8 0,11 2 0,9-2-1,14-9-1,13-11-1,10-10 1,9-15-2,7-7 0,4-16-3,0-7-3,0-15-7,0-5-11,-11 0-7,2-10 1,-12 6 1</inkml:trace>
  <inkml:trace contextRef="#ctx0" brushRef="#br0" timeOffset="3">2785 1015 1,'6'10'28,"10"-6"1,-3-1 1,10-6-2,5-4-18,2 1-2,5-2-4,5 0-6,5-1-7,-3 2-15,8-5-6,-7 5 2,3-4-1</inkml:trace>
  <inkml:trace contextRef="#ctx0" brushRef="#br0" timeOffset="4">14 1213 20,'-12'7'25,"8"-9"-4,1 2-1,8-1-4,2-3-4,5 4-2,6-6-2,2 6-1,7-5 0,2 2-1,4-4-2,0 4-2,-1 1-1,1 1-4,-7 4-10,-6 3-18,0-4-2,-14 5 1,3-4 0</inkml:trace>
  <inkml:trace contextRef="#ctx0" brushRef="#br0" timeOffset="5">760 99 3,'-12'-21'26,"6"-3"1,-5 9 2,4-1-11,3 6-4,2 1-2,0 5-3,2 10-3,2 5-2,1 5-1,0 5-2,1 3-3,-1 7-2,2 1-7,2 1-12,-5 0-8,2-9 2,-4 12-2</inkml:trace>
  <inkml:trace contextRef="#ctx0" brushRef="#br0" timeOffset="6">728 1697 16,'0'23'27,"6"-1"0,-6 11 2,4 5-16,-2 4-3,-1 3-3,-1 2-2,-1-1-3,-1-3-1,0-5-2,-1-2-5,-1-6-9,4-7-13,-5 1-1,4-11 1,-4-2 0</inkml:trace>
</inkml:ink>
</file>

<file path=ppt/ink/ink34.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06:01.043"/>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407 697 5,'-15'-23'23,"-12"3"2,4-7 1,-8 6-11,0 1-5,-1 3-2,-2 8-2,1 9-1,-3 10 1,5 12-1,-1 13 1,2 8-2,5 11 1,10 6-2,4 4 1,11-2 0,9-3-2,12-7-1,13-7 0,11-11 1,8-9-2,1-11-1,5-10-3,-3-2-5,-4-8-9,-5-8-14,-5 4-1,-4-8 1,-11 3 0</inkml:trace>
  <inkml:trace contextRef="#ctx0" brushRef="#br0" timeOffset="1">725 900 24,'11'0'28,"-5"7"0,12-7 2,4-3-17,6 1-5,8-3-3,5-2-6,0 1-9,0 4-17,4-7-3,-12 2 1,6-4 0</inkml:trace>
  <inkml:trace contextRef="#ctx0" brushRef="#br0" timeOffset="2">401 43 17,'-6'-6'24,"6"-4"-5,0-2-2,1 3-2,0 3-2,-1 5-3,0 4-2,-1 12-3,-1 5-1,-2 6-2,0 12-4,3 6-4,0 2-10,-1 12-12,5-10 0,-4 9 0</inkml:trace>
  <inkml:trace contextRef="#ctx0" brushRef="#br0" timeOffset="3">344 1250 7,'0'13'29,"-5"11"0,6-2 0,-7 13 0,4 1-21,4 0-1,-1 3-5,1 2-3,1 0-5,-3 1-7,-1 8-16,4-11-1,-7 6 1,4-8 0</inkml:trace>
</inkml:ink>
</file>

<file path=ppt/ink/ink35.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06:01.047"/>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418 734 7,'-2'-24'24,"-11"8"0,3-6-6,-7 5-2,-3 4-4,-4 4-3,-7 11-2,-3 7-1,-8 17-1,-1 8 0,-5 15-1,3 7 0,5 10 0,13-1 0,9 1 0,15-3 0,14-9-1,15-7 0,16-12-1,12-11 0,9-12-1,5-9-1,3-7-2,-4-5-4,-3-6-8,-3-8-18,-17 6-1,-6-5 0,-14 5 1</inkml:trace>
  <inkml:trace contextRef="#ctx0" brushRef="#br0" timeOffset="1">475 14 21,'0'-14'26,"-6"10"1,3 7-4,1 8-8,-1 11-5,1 3-2,-1 14-4,2-1-1,1 3-2,-2 10-3,2 1-3,0 0-5,0-7-8,7-4-11,-5-3 1,9-2-1</inkml:trace>
  <inkml:trace contextRef="#ctx0" brushRef="#br0" timeOffset="2">700 820 17,'16'17'28,"11"-12"2,0-1 0,9-7-15,13-5-3,9-2-4,6-3-2,3 1-5,-1 1-7,-4 2-13,-1 0-10,-17 11-2,-5-5 0,-20 12 1</inkml:trace>
  <inkml:trace contextRef="#ctx0" brushRef="#br0" timeOffset="3">352 1439 14,'-3'12'29,"6"-2"2,-1 12 1,2 8-11,4 0-6,0 10-4,1 2-3,-1 6-4,0 0-2,-1 2-2,-4-5-2,4-4-5,-5-2-13,-2-5-12,1-9-1,-6-3 0,4-17 1</inkml:trace>
</inkml:ink>
</file>

<file path=ppt/ink/ink36.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06:01.052"/>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129 1168 3,'-8'7'21,"6"-5"-4,-1 1 1,2-1-2,0-2 1,0-3-2,1-7-1,-2-4-2,4-4-1,-2-4-3,4-8-1,0-8-3,3-3 0,0-10-3,2 1 2,-3-1-3,0 1-1,-1 1-2,-3 9-2,-2 10-8,3 2-19,-6 24 0,0-3-1,-2 13 2</inkml:trace>
  <inkml:trace contextRef="#ctx0" brushRef="#br0" timeOffset="1">190 219 6,'-5'-18'21,"1"7"0,-3-5-7,3 4-1,-5-3-2,0 3-3,3 5-1,-7 2-1,0 11-1,-6 9-2,-1 6 0,-2 6 0,2 11-1,2 5-1,5 5 1,6-2-1,8 0 1,8-6-1,8-6 0,8-9 0,3-7 1,5-10 0,1-12 0,1-5 1,-3-8 0,-2-6 0,-5-5 0,-4-4 0,-5-6-1,-3 0 0,-6 2 0,-5-1-2,-4-1 0,-4 4-3,-1 4-4,-4 12-7,-2 8-16,2 2-2,-3 16 1,5-3 1</inkml:trace>
  <inkml:trace contextRef="#ctx0" brushRef="#br0" timeOffset="2">489 93 9,'0'-9'27,"-7"2"0,9 1 3,-4 12-12,-1 12-4,3 4-3,-3 14-4,4 3-1,-3 8-2,3-2-1,-1 7-1,2-3-1,0-8-2,0-3-1,2-9-4,-1-2-2,2-12-5,1-2-8,-2-11-10,6-14 0,-7 0 2</inkml:trace>
  <inkml:trace contextRef="#ctx0" brushRef="#br0" timeOffset="3">514 342 16,'-6'1'28,"11"-4"1,-1 4 1,7-2-12,7 1-6,1-2-3,6 2-3,0-2-3,2-3-4,0-3-3,-2 2-4,-5-4-5,-1 0-5,-5-3-4,-1-5-3,-7-2 1,2-5 2</inkml:trace>
  <inkml:trace contextRef="#ctx0" brushRef="#br0" timeOffset="4">774 51 13,'0'-25'22,"-3"8"0,3 8 1,-4 12 0,3 10-5,-3 14-2,0 14-5,0 3-3,1 16-2,-1-4-2,0 6 0,2-5-4,3 1-3,-1-12-4,4-11-8,2-3-18,-2-9 0,2-1 1,-4-9 0</inkml:trace>
</inkml:ink>
</file>

<file path=ppt/ink/ink37.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3-06-08T21:28:18.112"/>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2303 424 14,'-3'-10'26,"2"-9"0,-4 7-6,0-3-5,-2 4-3,-4 3-3,-1 2-2,-3 4-1,-3 6-2,-3 3-2,-2 11 0,-1 12-1,-1 7-1,2 8 1,2 10-1,4 3 1,5 5-1,5 4 1,8-5-1,6-7 0,7-7 1,7-6-2,6-9 2,4-10-1,2-10 0,2-8 1,1-8 1,-2-7 1,-1-6 0,-4-11 0,-2-6 0,-4-4 0,-2-8 1,-4-3-1,-3-5-1,-7-5-1,-4-3 0,-6 4-1,-7 3 0,-4 8-1,-5 6-2,-2 7-2,-4 12-2,3 9-6,1 10-15,1 8-5,9-1 0,3 4 2</inkml:trace>
  <inkml:trace contextRef="#ctx0" brushRef="#br0" timeOffset="1">2773 696 10,'-9'1'25,"9"-3"2,0 5-4,6-3-4,8 0-3,6-1-3,10-2-2,8 1-2,9-4-2,3-1-3,1-3-2,2 1-1,0 3-1,-6-1-4,-7 3-3,-6-2-6,-7 2-14,-10 5-4,-1-3-2,-11 4 1</inkml:trace>
  <inkml:trace contextRef="#ctx0" brushRef="#br0" timeOffset="1.0001">1847 824 21,'-6'3'25,"2"-7"1,-6 2-10,-2 1-3,-4 3-2,-5 1-3,-2-1-2,-6 2 0,0-1-1,-5 1-1,2-1-1,-3-1 0,4 0-1,0-2-1,0 0 0,3-3-2,0 0-2,4-2-3,1 1-4,0 1-12,6-4-8,0 5 0,8-4 1</inkml:trace>
  <inkml:trace contextRef="#ctx0" brushRef="#br0" timeOffset="2.0001">1003 650 5,'2'-5'23,"-8"0"1,2-5-10,-2-1-1,-3-1-2,-2-4-3,-4 0-1,1-1-2,-4-3-1,2 4 0,-2-1-1,1 4-1,1 6-1,0 5 0,-1 12 0,0 9-1,-2 13 1,3 10-1,1 15 1,1 8 0,3 4 1,5 2 0,6-2 1,6-7-1,6-5 1,4-12-1,5-11 1,4-12-1,8-11 0,2-9 0,1-10-3,-1-2-4,0-9-8,-1-6-17,-8 2-2,-3-5 0,-12 6 1</inkml:trace>
  <inkml:trace contextRef="#ctx0" brushRef="#br0" timeOffset="3.0001">500 852 6,'-42'-1'22,"-10"9"1,2-6 0,-5 3-18,3 1-1,1 0 0,4-1-3,4-2-2,5-2-5,8-5-8,4 3-9,12-9 0</inkml:trace>
  <inkml:trace contextRef="#ctx0" brushRef="#br0" timeOffset="4.0001">745 69 7,'2'-20'21,"-6"6"1,4 2-12,0 0-2,1 4 0,-1 5 1,0 8-2,0 8 0,0 5-2,3 7-4,-1 6-6,4 4-9,-4 5-12,6-2 1,-6 4 0</inkml:trace>
  <inkml:trace contextRef="#ctx0" brushRef="#br0" timeOffset="5.0001">918 1446 7,'-2'19'22,"-7"9"1,4-4-1,-2 7-18,0 3-4,0 0-1,1 1-6,5-4-15,-5 3 0,8-8 0</inkml:trace>
  <inkml:trace contextRef="#ctx0" brushRef="#br0" timeOffset="6.0001">2177 123 10,'-2'0'18,"4"-6"-3,-2 3-2,3-5-2,0 5-3,0-1-2,0 3 0,-1-3-2,2 2 0,-2 1-1,-2 1 0,0 2-1,-3 1 0,-1 3 0,-1-1 0,-1 1 0,-1-1-1,-1 1 1,2-3 0,1 2 0,0-5-1,2 1 1,1-3 0,2 0-1,1-1 1,2 3-4,-1-4-5,-2 5-13,6-2-8,-7 4 2,8-3-1</inkml:trace>
  <inkml:trace contextRef="#ctx0" brushRef="#br0" timeOffset="7.0001">2392 129 15,'-5'0'21,"6"-6"2,-1 5-10,1-1-2,3-3-3,-2 1-3,3 0-1,-2 1-1,3-1 1,-3 2-1,2 0 1,-3 3-1,0 2 0,-1 2-1,-2-2 1,0 3-2,-4 1 1,2-1 0,-3-3-1,2 1 0,-1-3 0,1 1-1,0-2 1,2-2-2,2 1 0,-1 0-3,1 0-11,-2 1-12,7-5-2,-5 4 2,6-3 0</inkml:trace>
</inkml:ink>
</file>

<file path=ppt/ink/ink38.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3-06-08T21:28:18.120"/>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292 688 13,'0'7'19,"5"-10"1,-5 7 0,5-8-2,-5-1-3,0-2-3,0-5-1,-5 2-3,3-5-2,-4 2-3,-1-6-1,-4 3-1,0 2 0,-5 4 0,-3 1-1,-2 7 0,-5 7 0,-3 12 1,-2 14 0,0 9 0,2 10 0,5 5 1,5 7-1,7 0 1,9 2-1,10-7 0,9-8 0,8-8 0,6-9-1,3-6 1,4-10-1,1-7 0,0-9 0,1-7-2,-5-5-2,0-7-5,-4 0-9,-6-5-13,0-5-2,-9 3 2,-1-6 0</inkml:trace>
  <inkml:trace contextRef="#ctx0" brushRef="#br0" timeOffset="1">217 0 19,'1'3'24,"-4"6"0,0 6-3,3 7-15,3 6-1,1 5-2,0 3-5,3 4-8,-2 3-15,5-6 1,-3 2 0</inkml:trace>
  <inkml:trace contextRef="#ctx0" brushRef="#br0" timeOffset="2">658 819 18,'25'1'24,"8"-9"1,0 3 1,7-5-20,4 0-2,4 1-4,1 1-3,-2 2-5,0-1-9,-7 8-8,-1-3 1,-13 11 0</inkml:trace>
  <inkml:trace contextRef="#ctx0" brushRef="#br0" timeOffset="3">361 1440 17,'1'11'27,"-2"11"0,3-1 3,3 7-13,-4 3-12,3 4 1,0 2-2,-1 0-1,-1 1-4,-1-1-4,0-4-9,2-4-11,-6 2-4,5-9 1,-5 1 0</inkml:trace>
</inkml:ink>
</file>

<file path=ppt/ink/ink39.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3-06-08T21:28:18.124"/>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125 86 1,'-8'3'17,"9"-9"-1,-5 4 1,6-5-1,-4 2-2,0-2 0,2-2-2,-1 0-2,4-2-2,-1 4-2,1-2-2,2 2-1,2 0-1,-1 4 0,2 3-1,-4 4 1,1 1-1,-6 4 0,-3 0 0,-5 8 0,0-2 0,-6 3 0,-4-6 0,0 2 0,-1-5-1,1-1 1,4-4 0,1-2 0,7-7 0,2-7 0,7 4 0,4-7 0,3 1-1,4 1 1,0-2-1,4 1 0,-2 7 0,2 4-3,-8 0-3,6 6-6,-1 0-11,-9 7-8,11-8-2,-9 6 2</inkml:trace>
</inkml:ink>
</file>

<file path=ppt/ink/ink4.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3-06-08T21:26:05.449"/>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114 27 19,'7'-7'23,"-8"8"-4,4-3-3,-2 1 0,0 0-4,3-1-3,-3 0 0,1-2-2,0 3-2,2-3-2,-2 2-1,1 2-1,1 0 0,0-4 0,1 8 0,0-1 0,-2 3 0,0 1 1,-3 6-1,0-3 1,-6 7-1,-4 0 1,-3 0-1,-3 0 0,-2 0 0,-2-6 0,1-1 0,0-4-1,2-5 1,4-3-1,4-4 0,4-3 0,3-4 0,6 0 0,1-4 0,4 2-1,4-2 1,-1 2 1,1 2-1,0 3 0,-2 3 1,0 3 0,-4 6-2,-4 7-3,1-1-5,1 5-15,-7 6-6,4-10-1,-4 8-1,5-10 1</inkml:trace>
</inkml:ink>
</file>

<file path=ppt/ink/ink40.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3-06-08T21:28:18.125"/>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14 51 19,'-2'7'22,"7"-14"-3,0 3-5,2-5-1,2 2-3,2-3-2,2 1-1,-2 3-2,2 0 0,-1 7-1,-2 1-1,-1 9 0,-3-1-1,-4 11 0,-4-2 0,-4 7 0,-3-4-1,-4 1 0,0-5 0,-2-4 0,1-1-1,-1-7 1,3-5 0,2-5 0,3-4-1,1-6 1,4 1-1,2 2 0,3-3-1,5-2-3,-1 7-7,-3 14-18,10-13 0,-8 17-1,10-15 2</inkml:trace>
</inkml:ink>
</file>

<file path=ppt/ink/ink41.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16:27.673"/>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1062 979 2,'-1'-19'24,"-4"7"2,3-15-5,0 2-3,1-1-4,1-6-2,-4-1-2,2-3-3,-6 4 0,1-1-2,-7 7-1,0 2 0,-5 2-2,0 8 0,-9 8-2,3 7 1,-4 22-1,0 16-1,-1 23 1,1 15-1,3 20 1,5 11 0,7 9 0,6 4 0,6-7 1,10-15 0,5-16 0,9-12 0,5-15 0,6-15 0,6-13-1,2-11 0,5-12 0,1-5-4,5-6-5,-4-5-12,-3-3-11,1-8-1,-10 5 1,1-9 0</inkml:trace>
  <inkml:trace contextRef="#ctx0" brushRef="#br0" timeOffset="1">1642 1264 19,'4'-1'28,"0"1"2,9 0-9,9-3-5,4 0-3,6-5-2,1 0-3,9-1-2,-2-3-2,0 3-2,-1-2-1,-6 5-3,1-3-2,-6 5-6,0 1-9,-2-2-12,-8 11-2,0-10 2</inkml:trace>
  <inkml:trace contextRef="#ctx0" brushRef="#br0" timeOffset="2">2724 896 11,'-19'-14'19,"-7"10"-7,1 0-2,1 10-3,-3 7-1,3 12-1,0 16 0,0 10-1,3 12 0,2 11 1,7 8-1,-1 0-1,11-1 1,7-9 0,5-10 0,12-11 1,5-14 0,7-16 1,4-14 0,8-14 1,-3-12-2,0-14 1,-3-7-2,-2-11 0,-9-2-2,-5-7 0,-11-2 0,-7-5-1,-10 2-1,-6 0 0,-6 7-2,-7 5-1,3 5-6,-4 12-8,3 16-14,6 6-1,1 14 2,14 0-1</inkml:trace>
  <inkml:trace contextRef="#ctx0" brushRef="#br0" timeOffset="3">3180 1249 26,'10'-2'29,"0"5"1,12-6-1,6-5-18,4 3-1,4-1-4,-3-4-5,3 3-7,-1 4-10,-2-8-13,-9 11-1,2-3 1,-10 6-1</inkml:trace>
  <inkml:trace contextRef="#ctx0" brushRef="#br0" timeOffset="4">4184 852 14,'-4'-32'24,"-7"15"0,1-7-9,-2-2-2,-3 7-4,-4-4-2,1 4-2,-1 1-3,-3 18 0,-3 5-1,-2 15 0,-2 21 2,1 9 0,4 17 0,1 11 0,5 12 0,7 2 1,10-6 0,8-5-1,11-11 0,6-13-1,7-11 0,4-11-1,3-9-1,3-11-2,-3-4-4,4-5-4,-4-9-7,-3 2-13,0-10-2,-8-5 3</inkml:trace>
  <inkml:trace contextRef="#ctx0" brushRef="#br0" timeOffset="5">4484 1232 20,'10'-4'28,"-2"4"1,7-5 1,1 1-17,4 1-2,7-3-2,6-2-4,6 1-3,8-5-4,1 4-6,3 1-8,4 0-14,-6 6-1,-1-4 1,-9 6 0</inkml:trace>
  <inkml:trace contextRef="#ctx0" brushRef="#br0" timeOffset="6">5578 819 18,'-9'-28'22,"-8"15"2,1 1-11,-9 5-2,-1 6-3,-7 7-1,-3 11-1,3 10 1,-2 23-1,4 2 0,3 6 0,9 6-1,6 3 0,11-2-1,9-3-2,9-6 0,10-11-2,7-4 1,5-8-2,3-8 1,4-8 0,1-3-1,1-12-2,0 0-2,-2-10-2,-1-4-6,-4-3-11,5-10-7,-9 9 2,0-11 0</inkml:trace>
  <inkml:trace contextRef="#ctx0" brushRef="#br0" timeOffset="7">6033 1186 18,'2'-2'28,"9"1"-1,-2-4 2,8 1-19,6-1-2,3-3-1,4 1-3,4-4-5,2 3-5,5-5-6,6-1-14,-5 6-3,5-6 1,-5 9 0</inkml:trace>
  <inkml:trace contextRef="#ctx0" brushRef="#br0" timeOffset="8">7108 788 7,'-19'-13'23,"1"-3"0,-9 9-7,0 1-3,-3 5-2,-2 8-1,-1 10-1,-2 11-1,4 13-1,0 12-1,8 10 0,1 7-1,11 1-1,6 0-1,10-5 0,9-7-1,11-12 0,10-9 0,7-16 0,6-8 0,3-7-1,2-8 0,-1-5-1,-1-8-3,-6-3-4,-3-6-8,-3 0-17,-12 1 0,0-3 0,-11 5 0</inkml:trace>
  <inkml:trace contextRef="#ctx0" brushRef="#br0" timeOffset="9">900 452 11,'2'-20'26,"-7"3"0,4-11-9,0 0-2,-2-5-2,3-6-3,-2 1-4,1 1-1,-1 0-2,2 1-2,-1 2-4,-5 7-6,3 4-11,4 3-9,-11 13 0,5-1 0</inkml:trace>
  <inkml:trace contextRef="#ctx0" brushRef="#br0" timeOffset="10">509 1310 1,'-30'-16'21,"-10"9"0,4-9 0,-5 2-16,1 5-1,0 2-1,-1 2-1,-1 3-1,4 7 0,-2 0-1,7-1-1,3 2-2,3 3-9,12-6-10,-1 6 0</inkml:trace>
  <inkml:trace contextRef="#ctx0" brushRef="#br0" timeOffset="11">1115 2071 17,'-6'22'23,"-4"8"0,5 4-14,1 5-2,5 3-1,1 2-4,1-1-7,6-2-8,-5-3-10,7-8 0,-8-3 0</inkml:trace>
  <inkml:trace contextRef="#ctx0" brushRef="#br0" timeOffset="12">4015 0 11,'-1'6'18,"-6"5"-6,6 17-8,1 9-2,-2 10 0,2 8-5,0 7-13,0 10-1</inkml:trace>
  <inkml:trace contextRef="#ctx0" brushRef="#br0" timeOffset="13">4100 1877 9,'-4'57'22,"5"-3"1,-6 6-1,2-5-15,3 1-1,-2-3-4,1-6-4,-1-3-6,4-6-9,-7 1-5,8-12-1</inkml:trace>
  <inkml:trace contextRef="#ctx0" brushRef="#br0" timeOffset="14">5567 135 13,'2'15'18,"-5"9"0,4 6-16,2 11-4,-1 9-6,4 6-9,-5 10 0</inkml:trace>
  <inkml:trace contextRef="#ctx0" brushRef="#br0" timeOffset="15">5584 1737 12,'-6'66'21,"4"-2"0,-2-2-11,3-1-5,-2 4-4,0-8-11,5-10-9,-6 1-1,7-18-1</inkml:trace>
  <inkml:trace contextRef="#ctx0" brushRef="#br0" timeOffset="16">6924 48 16,'0'16'15,"-4"11"-1,3 6-2,-1 8-2,1 9-2,0 9-4,2 3-8,6-1-12,-6 5-4,10-16-2</inkml:trace>
  <inkml:trace contextRef="#ctx0" brushRef="#br0" timeOffset="17">7231 1088 3,'33'16'23,"-4"2"1,17-12 0,2-4-13,5-3-4,2-2-2,1-1-6,2-1-6,-9 8-16,2-4-1,-18 13 0</inkml:trace>
  <inkml:trace contextRef="#ctx0" brushRef="#br0" timeOffset="18">7229 1740 2,'-3'37'27,"-5"13"0,2 1 2,-3 7-2,1 1-18,4 0-4,-3-2-5,1-1-4,0-1-3,1-8-4,2-2-11,4-10-5,-4 2 0,5-9 1</inkml:trace>
</inkml:ink>
</file>

<file path=ppt/ink/ink42.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19:12.394"/>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921 776 5,'3'3'19,"-9"5"-5,8-6 0,3 2 0,-4-1-2,4-8 0,-5-1-1,0-5-1,-3-1-1,3-8-2,-9 1-1,0-6-3,-2-3-1,-4 4-1,-2 0-1,2 4 1,-7 4-2,-2 16 1,-2 9 0,-6 15 0,0 16 0,-2 15-1,3 17 1,4 12-1,5 8 1,7-3 1,12-3-1,11-8 1,9-10-1,11-12 1,6-17 0,6-11 0,3-12-1,1-11-2,0-7-5,-1-7-9,-6-8-13,0-6-2,-7 4 2</inkml:trace>
  <inkml:trace contextRef="#ctx0" brushRef="#br0" timeOffset="1">1474 1161 9,'-4'4'28,"8"-7"3,1 2 0,8-2-13,10-4-3,8 1-5,7-4-1,6 4-3,7-6-1,-3 0-3,-1 1-1,2-2-3,-5 6-6,-6-5-14,-2 3-11,-11 3 0,-3-1 0,-8 7 0</inkml:trace>
  <inkml:trace contextRef="#ctx0" brushRef="#br0" timeOffset="2">2634 749 11,'-16'-11'22,"2"-4"1,-3 6-9,-2 6-3,-6 6 0,-3 8-2,4 10-2,-2 15-2,2 12 0,1 11-2,4 9 0,4 5-1,11-1 0,4-4-1,2-8 3,14-11 0,7-16 0,5-9 0,5-15 1,6-9 0,3-12 1,1-8-1,1-7-1,-9-8-1,-4-5-1,-7-5 0,-5-6-1,-11 0-1,-8 0 0,-7 1-2,-7 2-2,-2 7-4,-7 5-4,0 11-15,4 5-6,-2 12-1,9 1 2</inkml:trace>
  <inkml:trace contextRef="#ctx0" brushRef="#br0" timeOffset="3">3084 1015 2,'5'-2'27,"-2"11"2,10-12 3,4 3-12,6 2-2,10-3-3,1 3-4,8-8-2,4 1-2,3-3-2,0 0-2,4-1-1,-2 1 0,1-2-2,-2 2 0,-2 2-2,-5 3-1,-4 0 1,-4 2-2,-8-1 0,-6 4 0,-7-1 2,-5 1 0,-4-1 0,-4-1 2,-1 0 0,-2 0-2,-2 2-7,-2 3-21,4-7-1,-6 3-1,7-5 1</inkml:trace>
  <inkml:trace contextRef="#ctx0" brushRef="#br0" timeOffset="4">3912 967 0,'0'1'9,"-1"2"1,0-4-1,0 3 2,0-2 0,-1 2 1,1-2-1,0 0 2,1-2-3,1-2 0,2-5 0,4-5-1,2-5 0,6-11-1,3-7 0,8-12-1,4-11-1,5-7-1,3-1-1,3-10-1,-2 7-2,-3 5-1,-2 9 1,-5 6-1,-6 14 0,-4 6 0,-6 9 0,-4 12 0,-4 3-1,-2-1 0,-2 5-3,-1 1-5,2 0-5,1 2-17,-4 3-1,4-4-2,-3 4 2</inkml:trace>
  <inkml:trace contextRef="#ctx0" brushRef="#br0" timeOffset="5">4375 217 5,'-4'0'11,"5"-1"1,-3 3-1,4-4 1,1 5 0,2-3 1,4 2 2,4 2 0,9-4-1,4 2 0,11-6-3,10 2-1,12-6-3,6 1-1,6-3-1,3-3-2,4 0-1,5-3-1,0 3 0,-4 1-1,-4-3 1,-9-1-1,-7 0 0,-4 3 0,-9 3-2,-12 3-2,-16 5-7,-11 3-6,-6 5-16,-12 9-1,-1 2 0,-15 3 2</inkml:trace>
  <inkml:trace contextRef="#ctx0" brushRef="#br0" timeOffset="6">3938 1005 8,'-3'3'17,"3"-3"0,0 5 0,0 1-2,1 8 0,8 7-1,2 5-2,4 7-2,5 4 0,6 9-1,3 0-2,6 7-1,5-4-1,-3 2-1,2-1 0,-2-2-1,-1-1 0,-4-3-1,-3-2 0,-6-3-1,-5-4 0,-4-3 0,-2-3-1,-4-4 0,-2-5-1,-2-6-1,0 0-2,0-9-2,-3 4-10,1-8-17,3-7-1,-4-3 0,1-6 1</inkml:trace>
  <inkml:trace contextRef="#ctx0" brushRef="#br0" timeOffset="7">4482 1848 12,'-6'2'15,"6"-4"-1,0 2-2,0-2-3,0 4 0,0-4-3,0 2 0,1 2 1,-1-1-1,2 1 0,6 0 0,-1 1 2,10 0 0,3-1 1,12-3 1,7 1-1,15-5-1,1-1-1,10-1 1,2-1-3,7-4-1,1 0-1,1 0-1,-5 0-1,-4 3 0,-5 3-1,-7-3 1,-10 3-2,-3 2 1,-9 5-1,-9 0 0,-5 0-1,-6 3-2,-3-1-4,-4 4-8,1-2-18,-2-3 0,-3-3-1,3-3 1</inkml:trace>
  <inkml:trace contextRef="#ctx0" brushRef="#br0" timeOffset="8">5536 1740 0,'1'-6'23,"-2"4"-3,4-4-1,-1 1-1,2-3-1,1-1-3,2-3 0,4-7-2,2-2-1,8-11-1,5-4-2,8-8-1,5-7-2,7-4-1,1-7-2,8 1 0,-3-2-1,0 4-1,-6 4 1,-5 7-1,-9 5 0,-7 7-1,-3 12-1,-11 4-1,-5 8-1,-5 8-3,-2-1-4,-3 6-7,0 4-16,3-4 0,-2 1 1,6-6 2</inkml:trace>
  <inkml:trace contextRef="#ctx0" brushRef="#br0" timeOffset="9">5479 133 3,'0'1'11,"0"-2"-1,0 1-1,-5-2-1,4 5 0,-5-2 0,5 1-1,1 0 1,-2-1-1,2 0 0,-3 3 0,3-1 0,0 0 1,0 5-2,3 4 1,5 3 0,3 6 0,2 5 0,6 0-1,5 8 0,2 2 0,9 5-1,5 3 0,1 4-2,2-4 0,2 5 0,2-4 0,-7 0-1,4-3 1,-6-1-1,-3-7 0,-6-1-1,-3-2 1,-8-1-1,-1-3 0,-1 0 0,-6-4 0,-3-2 0,-1-4-1,-2-3 1,-1-3 0,-1-4-1,0-3 1,-1-3-1,0 2 0,0-4 0,-1 4-2,1-7-3,-5 8-8,3-6-24,0-2 0,-4 0 0,3-8 1</inkml:trace>
  <inkml:trace contextRef="#ctx0" brushRef="#br0" timeOffset="10">5351 581 16,'-26'-9'17,"-3"-4"-2,-9 2-2,-4-1-3,-7 0 0,-4 3-2,-4 4-2,-6 5-1,-4 6-2,-4 7-1,0 4-1,-4 11 0,1 7 0,0 7 2,3 2 1,6 8 0,8 2 1,9 7 0,9 3 0,13 1 0,11-4 0,12-2-2,14 0 0,11-6-1,10-5 0,8-9 0,10-6-1,6-5 1,6-7 1,4-2-1,3-9 0,3-6 2,5-7-1,0-11-1,7-5 1,2-5-1,1-8 0,-3-7 0,-1-7-1,-4-5-1,-5-3 0,-9 4 0,-14-3-1,-16-1 0,-16 0 0,-15 6 0,-15 4 0,-13 1 0,-10 4 0,-10 4 0,-7 1-1,0 4 1,-1 5 0,6 1-1,6 7-5,7 3-6,11 7-19,6 4-1,15 2 0,7 1 1</inkml:trace>
  <inkml:trace contextRef="#ctx0" brushRef="#br0" timeOffset="11">862 0 21,'-10'27'25,"4"-3"-1,-3 8-15,2 8-1,3 3-1,1 1-1,2-2-4,2-5-3,0-6-7,-1-1-14,7-6-3,-6 1 0</inkml:trace>
  <inkml:trace contextRef="#ctx0" brushRef="#br0" timeOffset="12">587 953 15,'-37'13'26,"2"-8"1,-9 7 1,-2-3-19,0-4-2,-2 4-1,0-5-2,-2 3-1,5-5-1,0 5-1,4-2-3,6 0-4,6 1-8,7 2-15,13-5 1,2 4 0</inkml:trace>
  <inkml:trace contextRef="#ctx0" brushRef="#br0" timeOffset="13">1106 1799 13,'-14'2'26,"7"-3"0,-5 5 0,4-6-17,4 3-2,2-1-4,1 0-2,3 0-1,0-2-1,0-1 1,0 0 0,0-2 0,-1 0 1,-1-2 0,-2 0-1,-1-2 1,1 1-1,-1-3 0,1 1 0,-2-1 0,3 2 0,-1-2 0,1 1 0,1-1 0,0 2 0,1 0 1,-1-1 1,1 1 1,-1 1 0,-1 3 0,2-2 2,-2 5-1,1 0 0,0 3-1,-1 7-1,1 7 0,0 4-1,0 8 0,0 5 0,0 7 0,0 5 0,-1 4-1,1 0 1,0 0-1,-1-4 0,2-5-1,-2-2-5,1-8-8,2-7-16,-5-1-2,3-12 2,-6-5-1</inkml:trace>
</inkml:ink>
</file>

<file path=ppt/ink/ink43.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3-06-08T21:29:00.192"/>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677 806 0,'2'-8'24,"-7"3"2,5-14-6,-3 3-2,-1-8-5,0-5-3,-3-3-2,2-4-2,-4 2-2,2 1 0,-4-2-2,-3 8 0,-2 10-1,2 4-1,-1 11 0,-1 15 0,-2 16 0,-2 16 0,0 21 0,5 7 1,3 13 1,-1 10-1,3 2 1,7-4 0,5-10-1,7-10 1,2-10-1,8-13 0,6-16 0,3-12-1,4-14 1,3-9-2,5-5-1,-3-6-4,7-7-5,-3-2-11,-5 3-10,1-9 1,-10 9 0</inkml:trace>
  <inkml:trace contextRef="#ctx0" brushRef="#br0" timeOffset="1">1013 1060 0,'-1'11'28,"1"-7"2,0 5 1,10-10-1,4-1-21,4-2-1,5-3-3,4-3-6,3-2-7,-1 2-20,9-4-3,-13 7 1,1-5 0</inkml:trace>
  <inkml:trace contextRef="#ctx0" brushRef="#br0" timeOffset="2">637 358 14,'-7'-3'28,"5"-14"0,1-1 0,-2-9-14,3-4-3,-1-5-4,2-4-2,0 2-3,1-1-1,0 6-3,-1 3-3,-1 7-9,2 3-15,-5 18-1,1 1 1,-6 13 0</inkml:trace>
  <inkml:trace contextRef="#ctx0" brushRef="#br0" timeOffset="3">307 883 12,'-31'0'24,"2"-7"0,-6 6 1,2 2-19,3-4-3,1-4 0,3 5-1,2 1-1,3 1 0,3 0-2,5 0-2,3 0-6,5-2-10,-1 8-5,9-6-1</inkml:trace>
  <inkml:trace contextRef="#ctx0" brushRef="#br0" timeOffset="4">677 1652 7,'-1'4'23,"-7"9"0,5-1 0,-1 6-17,1 5 0,0 2-3,0 6-1,0 0-1,3 1-1,0-2-6,-3-2-13,7-7-4,-5 0-1</inkml:trace>
</inkml:ink>
</file>

<file path=ppt/ink/ink44.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3-06-08T21:29:00.197"/>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341 887 7,'0'-7'16,"-6"4"2,4-8-1,-2 1-1,-5-7 0,9-3-2,-8-3-4,4-8-1,-7-1-2,4-5-3,-7 2-1,2-1-2,0 7-1,-6 2 0,-1 11 0,-4 13-1,-2 17 1,-4 15-1,-1 15 1,1 15-1,3 13 1,3 13 0,6 4 1,7 0 0,8-8 0,12-8 1,8-11 0,8-12 1,4-12-1,4-14 0,1-11 0,2-9 0,-3-4-1,-1-6-3,-4-3-4,-5-2-8,-4 1-17,0-8-1,-9 4 1,3-7-1</inkml:trace>
  <inkml:trace contextRef="#ctx0" brushRef="#br0" timeOffset="1">593 1097 1,'9'2'31,"-5"4"0,5-9 2,0 3-1,1-5-20,9-3-3,2-2-1,4-2-6,3-2-4,1 2-8,-3 0-20,2 0-2,-8 5-1,-1-3 1</inkml:trace>
  <inkml:trace contextRef="#ctx0" brushRef="#br0" timeOffset="2">292 15 4,'-2'-6'22,"2"-3"0,1 11-11,-1 6-3,2 10-2,-2 10-3,0 9-3,0 7-5,2 6-9,-2 3-8,1 6 0</inkml:trace>
  <inkml:trace contextRef="#ctx0" brushRef="#br0" timeOffset="3">265 1693 3,'-7'41'20,"5"-5"-1,1 2-7,-1-1-11,1-4-3,0 2-8,3-8-9,-4 4 0</inkml:trace>
</inkml:ink>
</file>

<file path=ppt/ink/ink45.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3-06-08T21:29:00.201"/>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302 812 10,'2'-17'25,"-8"5"1,1-8-7,-4 2-2,-4-2-4,0-2-2,-8 5-2,1-3-3,-4 6-2,-1 7-1,-3 10-1,2 12-2,-1 12 0,2 11 0,3 14 0,4 8 1,4 6-1,7 0 2,7 0 0,9-9 2,7-7 0,5-9 0,5-10-1,5-8 0,1-7 1,1-5-4,0-7-2,-5 0-3,0-4-5,-5-1-6,-5-4-14,2-8-4,-8 1 2,2-10 1</inkml:trace>
  <inkml:trace contextRef="#ctx0" brushRef="#br0" timeOffset="1">584 1037 19,'1'3'29,"6"-3"3,2 0-6,2-3-6,7-1-3,2 1-4,8-3-3,1-1-3,4 0-4,0 0-4,-1 1-7,-2 0-17,1 1-9,-11 2 0,-1-4 0,-9 6 1</inkml:trace>
  <inkml:trace contextRef="#ctx0" brushRef="#br0" timeOffset="2">249 19 9,'-2'-9'20,"7"-1"1,-6 16-12,-1 5-2,0 12-2,-2 8-3,1 9-3,-4 11-11,6 4-8,-7 12-1</inkml:trace>
  <inkml:trace contextRef="#ctx0" brushRef="#br0" timeOffset="3">227 1543 7,'-3'31'22,"-6"9"-1,0-7-3,6 1-13,2 1-1,-1-1-5,-1 1-6,6-5-14,-7 6 0,5-9-1</inkml:trace>
</inkml:ink>
</file>

<file path=ppt/ink/ink46.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3-06-08T21:29:00.205"/>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0 268 4,'0'2'27,"-3"4"1,11-3 3,3-4-12,7 4-5,10-2-1,6-1-2,9-2-4,8-1-3,3 2-5,3-2-4,-3 4-6,-5 1-15,-1 1-6,-11 5 1,-5-3-1</inkml:trace>
  <inkml:trace contextRef="#ctx0" brushRef="#br0" timeOffset="1">926 164 11,'-15'-19'24,"5"-3"0,-4 3-9,1 6-2,-1 4-5,1 10-1,-1 9-1,0 12-2,2 10 0,1 9-1,4 7-1,1 4 1,5 1-1,5-2-1,5-5 0,6-8 0,4-9 1,4-9-1,4-10 1,-1-10 0,3-6 1,-3-9-1,0-7 1,-5-4-1,-5-5 0,-4-4-1,-5-2 0,-7-2 0,-4-3-1,-6 3 0,-5-2-1,-4 4-1,-3 7-1,1 6-4,-3 7-4,4 11-11,7 3-8,1 12 0,13-1 1</inkml:trace>
  <inkml:trace contextRef="#ctx0" brushRef="#br0" timeOffset="2">1103 52 9,'0'-6'30,"0"-4"0,-6 10 1,11 3 0,-5 9-17,1 14-5,-1 4-4,7 11-1,-2 5-1,2 7 1,-2-1-3,-4-1 0,4-2-3,-3-10-1,-2-1-4,2-11-3,-1-4-6,0-7-10,4-13-7,-3-3 1,3-11 2</inkml:trace>
  <inkml:trace contextRef="#ctx0" brushRef="#br0" timeOffset="3">1156 360 21,'-2'-9'28,"7"0"2,1 4-5,6 2-7,4 0-6,3 0-4,5 0-2,2-1-4,0 1-3,3-2-4,-6-1-3,0-2-6,-2-1-7,-6 3-10,1-9 1,-9 4 1</inkml:trace>
  <inkml:trace contextRef="#ctx0" brushRef="#br0" timeOffset="4">1450 46 2,'-2'-21'29,"-5"8"2,1 3 0,0 8-5,-2 14-5,3 6-6,-2 16-3,3 5-4,0 8-2,3 4-2,0 3-1,3-1-2,1-6 0,2-4-2,2-11-1,0-2-1,2-8-8,-1-1-16,-4-6-7,3-8-2,-7-3 2,4-7 0</inkml:trace>
</inkml:ink>
</file>

<file path=ppt/ink/ink47.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3-06-08T21:29:00.210"/>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429 1323 8,'-6'-7'25,"2"-8"2,-6-1-5,-2 2-5,0-1-3,-5 6-3,-3 3-2,-4 7-3,-4 9-2,-4 13 0,-2 6-2,0 10 1,-1 8-1,4 7-1,8 1 1,8 3 0,12-6-1,12-6 1,13-5-1,10-9 0,6-8 0,6-10 1,6-6-2,-2-11-1,-2-3-4,-1-6-5,-8-2-8,-7 0-13,-1-6-2,-13 2 0,0-4 2</inkml:trace>
  <inkml:trace contextRef="#ctx0" brushRef="#br0" timeOffset="1">159 653 17,'2'-21'24,"-5"7"3,3-2-9,2 4-3,-2 5-3,2 6-1,-3 10-2,2 7-2,-2 11-1,1 9-1,-1 7-1,2 3-2,1 3-1,0 1-3,1-6-2,0-1-5,3-10-9,2-12-13,-3-3-1,4-11 2,-4-2 0</inkml:trace>
  <inkml:trace contextRef="#ctx0" brushRef="#br0" timeOffset="2">301 614 7,'-3'-16'25,"4"10"1,-6 12 2,4 8-13,1 10-2,0 8-6,1 5-2,0 3-3,0 1-3,1-2-4,1-4-7,-4 0-16,6-16 1,-5 0 0,4-12-1</inkml:trace>
  <inkml:trace contextRef="#ctx0" brushRef="#br0" timeOffset="3">145 0 6,'-30'7'18,"-2"10"-7,4 4 0,4 13 0,6 4-3,7 10 0,10-1 0,9 3 1,10-2 0,10-10-2,5-4 0,7-13 0,1-10-1,3-15 1,-4-8 0,0-12-2,-10-4-1,-9-5-1,-6-4 0,-6-3-1,-9 0-1,-8 0 0,-7 9-3,-8 5-1,-3 5-5,-1 11-6,-6 7-17,5 2-1,0 15 2,11-2-1</inkml:trace>
</inkml:ink>
</file>

<file path=ppt/ink/ink48.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3-06-08T21:29:06.715"/>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0 2917 5,'-13'11'25,"24"-13"2,6 7 2,20 1-15,19-7-3,14-7-1,20 3-1,5-5-2,11-1-3,5 0-3,-4 3-6,-6-5-8,-3 2-15,-25 13-2,-9-7 0,-27 10 1</inkml:trace>
  <inkml:trace contextRef="#ctx0" brushRef="#br0" timeOffset="1">2088 2698 14,'-3'-20'22,"6"-9"-6,-9 0-1,-2 5-2,-7-7 0,-10 8-4,-7 5-1,-9 8-1,-6 20-2,-11 13-1,-2 18 0,-7 14-1,-6 23 0,8 8-1,7 9 0,14 6 0,18-2 0,12-5 1,22-11-1,16-10-1,25-18 1,12-9-1,17-18 0,2-13 0,4-17 0,0-11-2,-6-7-4,-5-12-6,-4-5-13,-25 0-8,-3-6 1,-19 6 1</inkml:trace>
  <inkml:trace contextRef="#ctx0" brushRef="#br0" timeOffset="2">1614 1314 14,'-1'-29'20,"5"-5"-1,-4 11-1,0 11-2,0 11-3,-4 21-1,1 13-1,-5 22-2,2 14-3,-2 17-2,1 9-1,-4 9-1,5 0 0,1-14-2,2-7-1,3-19-2,0-7-2,5-22-4,-2-6-3,3-13-7,6-15-11,-7 5 1,10-19 1</inkml:trace>
  <inkml:trace contextRef="#ctx0" brushRef="#br0" timeOffset="3">1908 1273 2,'-3'-40'27,"7"8"2,-15 15 1,5 12-10,3 8-4,-1 22-4,7 13-3,-3 25-4,4 6-1,1 15-1,1 0 0,-1 8-1,2-1-1,-2-7-1,-2-14-2,0-18-1,-5-6-5,5-18-5,4-5-14,-10-8-6,7-17 2,-7-2 1</inkml:trace>
  <inkml:trace contextRef="#ctx0" brushRef="#br0" timeOffset="4">1755 146 6,'-3'-29'22,"-19"10"2,6-10-8,-4 6-2,-6 5-2,-2 3-4,-7 9-2,-6 10-2,1 18 0,0 11-1,1 21 0,5 15-1,4 12 0,10 5 0,11 6 0,19-8 0,10-8-1,14-11 1,13-18-1,11-21 0,15-20 1,4-16-1,1-21 0,-2-12 0,-7-17 0,-8-7 1,-12-10-2,-13-2 1,-20-1 0,-16 1 0,-14 10 0,-17 9-2,-8 14-1,-12 12-6,-7 22-14,8 9-7,-10 23-1,18 3 0</inkml:trace>
</inkml:ink>
</file>

<file path=ppt/ink/ink49.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3-06-08T21:29:06.720"/>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26 301 7,'-12'11'26,"-2"7"2,17-18 2,14 17-12,19-17-3,22-6-3,17 6-4,16-16-1,11 3-2,10-6-1,3 16-2,-2-14-3,-10 11-3,-16-6-7,-20 7-11,-10 4-10,-26 4 0,-10-3 0</inkml:trace>
  <inkml:trace contextRef="#ctx0" brushRef="#br0" timeOffset="1">1632 63 8,'-14'-23'23,"-18"23"1,10-6 0,-12 20-12,-1 17-3,-1 12-2,1 16-3,3 13 0,11 10 0,7 2-1,13 0 0,10-7 0,9-10 0,14-15 0,4-10 1,10-22-1,-4-17 1,4-22 0,4-5 0,2-13 0,-7-7-1,-1-12-2,-12-5 0,-7-6-1,-10 4-1,-15 0-1,-18 2-1,-10 4-2,-2 5-4,-11 14-3,-3 10-12,7 11-7,-5 13 1,20 5 0</inkml:trace>
  <inkml:trace contextRef="#ctx0" brushRef="#br0" timeOffset="2">2199 66 22,'0'10'26,"-20"14"0,12 11-8,1 14-5,1 8-3,7 6-2,4 9-2,-1-8-2,-1 1-3,2 1-1,-3-16-3,2 1-1,-1-11-5,0-4-4,-9-8-11,14-22-4,-13 0 2,13-29 0</inkml:trace>
  <inkml:trace contextRef="#ctx0" brushRef="#br0" timeOffset="3">2216 442 19,'10'-12'29,"-2"13"0,21-21 2,7 11-15,10-5-6,8 2-3,4-5-6,9 11-5,-5-9-4,-2 5-9,-10 10-5,-8-18-5,-17 15-1,3-22 0</inkml:trace>
  <inkml:trace contextRef="#ctx0" brushRef="#br0" timeOffset="4">2793 33 5,'7'-25'21,"-16"17"1,5 12-1,-2 17 0,0 16-5,3 12-1,-3 21-5,1 4 1,-7 9-2,7-7-2,-1 9-3,6-13-2,-3-7-1,3-6-4,0-19-8,14-5-21,-25-5 0,16-13-2,-13-6 2</inkml:trace>
</inkml:ink>
</file>

<file path=ppt/ink/ink5.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3-06-08T21:26:05.450"/>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116 74 17,'-6'-1'26,"11"-10"0,-7 4-4,2-2-7,3-1-3,-1 3-3,0 0-2,-1 3-2,4-2-1,-3 4-2,5 0-1,-3 4 0,1 0 0,-3 4 0,1 1 1,-3 2-1,-2 2 0,-5 2 0,1 2 0,-7-1 0,0-3-1,-3 0 1,-2-2 0,-1-5-1,2-3 1,1-5-1,4-5 0,5-1 0,3-3 0,6-4 0,3 0 0,5 0 0,2 4 0,1 0 0,-2 6-1,3 1-4,-2 9-12,-7 3-13,5-2-2,-9 5 1,10-9 1</inkml:trace>
</inkml:ink>
</file>

<file path=ppt/ink/ink50.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3-06-08T21:29:06.725"/>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7414 582 9,'2'-22'8,"-13"6"-1,-6-7-1,-12 1 0,-12-1 0,-3 0 1,-7-1-2,-16-2 0,-3 0 0,-8 0 0,2-1-2,-7 2 0,-1-1-1,-10-3-1,-5 0 1,-15 3-1,-3 2 0,-12-1-1,-13 4 1,-5-1-1,-16 4 0,-11 6 0,-6 3 0,2-1 0,-9 1 0,-10 2 2,-7 0-1,-9 3 1,4 1-1,0 1 0,-7 5 1,-4 5 0,0 6-1,8 7 0,1 8 0,1 3 0,-1 8 0,6 4-1,9 8 1,3 5-1,1 9 0,5 12 1,11 4 0,15 14-1,7 8 0,8 6 1,10 10-1,9 10 1,16 12 0,8 3-1,10 9 0,10 1 1,10-1-1,12 16 1,12 1 0,16 6 1,12-8-1,15 3 1,13 3 0,14 9-1,17 8 1,14-9 0,15-1 1,15-14-1,14 0 1,15 0 0,16-10 0,25-11 0,14-18-1,14-9 0,16-15 0,22 2-1,12-14-1,13-19 1,20-8-1,6-18 1,6-6 0,11-13-1,9-5 0,-5-22 1,14-7 0,8-22-1,-10-1 1,-4-12 0,3-10 0,-9-13 0,-9-19 0,-11-8 0,-17-17-1,-10 3 1,-20-26-1,-15-6 0,-26-19 1,-19-5 0,-20-7 1,-16-10-2,-14 4 0,-40-6 0,-14-6 0,-31 0-1,-22 8 0,-22 6 0,-35 0-1,2 8 1,-36-12 0,-4 3 1,-10 12 0,-5-2 0,-9 15 1,0 2-1,9 10 0,-21 12-1,9 14-3,-3 17-4,-9 10-9,6 10-13,-8 14-2,14-2 3,-11 22-1</inkml:trace>
</inkml:ink>
</file>

<file path=ppt/ink/ink51.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23:59.887"/>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473 1488 5,'-8'-17'19,"-15"8"2,4-3-12,-4 2 0,-3 2-1,-1 3-2,-3 6-1,1 8 1,-2 10-1,2 14-1,-2 13 0,6 11 0,3 7-1,4 5 0,8 3 1,2-1-2,13-7 2,11-10-2,9-10 1,8-11-1,9-11 1,7-11-1,2-7 0,5-9-2,-3-4-2,-4-6-6,-7-3-11,-1-7-10,-16 6 0,-3-4 1</inkml:trace>
  <inkml:trace contextRef="#ctx0" brushRef="#br0" timeOffset="1">158 729 16,'-8'-7'23,"8"-5"-3,-2 7-6,2 3 0,7 11-4,-5 8-1,5 8-3,-6 10-1,6 7-2,-4 6 0,-1 5-1,1-1-2,-1-1-1,-1-4-3,2-5-4,-2-6-9,4-15-10,-4 1 0,7-17 0</inkml:trace>
  <inkml:trace contextRef="#ctx0" brushRef="#br0" timeOffset="2">330 757 9,'2'-23'25,"-8"10"0,8 6 1,-5 13-12,4 8-5,2 11-3,3 4-2,1 9-3,1 5 0,0 6-2,3-4-1,-1-1-3,0-6-3,0-4-7,-8 1-12,7-15 1,-10 0 0</inkml:trace>
  <inkml:trace contextRef="#ctx0" brushRef="#br0" timeOffset="3">207 2 0,'-27'0'14,"5"-4"-6,-3 8-2,0 6-1,-1 8 1,2 6 0,5 11 1,4 4 0,1 4 0,6 9 0,6 0 0,8-5 0,9-2-1,8-5 0,8-10-1,4-11 1,5-11-1,3-8 1,0-15-1,0-3-1,-2-14 0,-6 2-1,-7-14 0,-6 11 0,-10-4-2,-8 3 1,-10 3-2,-8 2 0,-6 6-1,-3 0-3,-3 14-2,0-4-5,5 7-11,-2 10-8,10 0 1,-1 7 0</inkml:trace>
</inkml:ink>
</file>

<file path=ppt/ink/ink52.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23:59.891"/>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790 730 16,'2'1'18,"2"-4"-1,-4 0-1,2-6-1,-2-2 0,0-3-3,0-6-3,-3-1-2,-5-6-1,2 1-3,-2 1 0,-4 0-2,-2 3 0,-3 4 0,-3 7-1,-3 9 0,2 15-1,-6 12 0,-4 11 1,2 18 0,0 10-1,4 9 1,5 5 0,7 4 0,9-5 0,8-8 0,10-4 0,10-13 1,5-9-1,2-8 0,7-10 0,1-8 0,0-7-2,0-7-1,-1-6-2,2-7-3,-5-4-4,3-4-13,2-7-4,-10 2 0</inkml:trace>
  <inkml:trace contextRef="#ctx0" brushRef="#br0" timeOffset="1">1373 936 17,'-5'3'26,"10"-6"1,5-1-8,7-1-2,9-3-4,8 0-3,9-2 0,7 0-4,3-2-3,0 2-2,-1-2-3,0 2-3,-4 5-5,-9 2-10,-2-2-11,-11 7 1,-1-6 1</inkml:trace>
  <inkml:trace contextRef="#ctx0" brushRef="#br0" timeOffset="2">649 13 8,'-9'-10'21,"6"7"0,-5 10-11,2 10-2,0 9-1,-1 6-3,2 4-2,1 5-1,4-3-1,0-1-4,5 0-8,-4 2-10,6-8-1</inkml:trace>
  <inkml:trace contextRef="#ctx0" brushRef="#br0" timeOffset="3">375 1020 18,'-32'-6'23,"-11"6"0,3-1-14,3 0-3,0 1-2,1 2 0,3 1-2,2-1-3,5 2-4,5 0-5,0 6-13,13-9 1,-2 9-1</inkml:trace>
  <inkml:trace contextRef="#ctx0" brushRef="#br0" timeOffset="4">674 1503 11,'-6'25'25,"4"-1"1,-8 10 1,3 0-18,0-1-3,3 3-3,-2 0-7,3 3-6,3-7-17,-4 7 2,8-12-1</inkml:trace>
</inkml:ink>
</file>

<file path=ppt/ink/ink53.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23:59.896"/>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0 479 26,'12'-6'28,"0"4"-3,15-3-2,8 0-6,8-2-3,9-2-3,-2-1-3,8 1-3,-1-2-2,0 0-1,-9 2 0,-3 1-3,-9 0-1,-9 4-5,0 1-7,-8-4-17,-13 10-2,0-6 2,-9 6-1</inkml:trace>
  <inkml:trace contextRef="#ctx0" brushRef="#br0" timeOffset="1">1023 142 9,'-6'-21'23,"-3"9"-5,2-1-4,0 8-2,-3 6-2,-2 10-3,-2 10-2,-1 14-1,3 9-1,-1 6 0,1 7-1,3 1 1,5 0-1,7-4 0,4-7-1,5-11 0,5-9 1,5-7-1,2-8 0,4-8 1,1-7 0,-1-8 0,0-6 1,-1-7-1,-3-4 0,-6-7 1,-4-5-1,-6-2-1,-9-5 0,-5 1-1,-7 1-1,-6 4-2,-3 3-1,-4 7-2,0 9-4,-1 9-4,1 11-13,11 0-1,0 14 1</inkml:trace>
  <inkml:trace contextRef="#ctx0" brushRef="#br0" timeOffset="2">1239 57 18,'1'4'24,"7"1"2,-1 11-5,2 11-9,4 6-3,0 6-2,1 7 0,-1 6-2,0 1-2,-4-2-1,-1-2-3,-3-8-2,-3-1-3,-1-9-6,1-7-10,-7-2-7,5-10 1,-5-4 1</inkml:trace>
  <inkml:trace contextRef="#ctx0" brushRef="#br0" timeOffset="3">1344 409 14,'8'-5'28,"11"-7"-1,-2 10 2,5-3-15,6 1-4,-4 0-5,3-1-3,0-3-5,-8 0-4,3-4-5,-3 0-1,-4-3-5,-2-6 1,-1-5 1,-1-4 1,-7 2 2,6-6 6,-8 1 6,0-1 4,1-4 6,-3 14 3,1-3 2,-2 14 1,1 9 1,-2 11 1,-1 15-2,3 13-2,-4 18-1,4-1-3,-1 15-1,4-9-2,-1 3-2,5-7-1,2-7-1,-1-10-3,6-7-5,-5-4-5,1-8-15,2-4-6,-5-3-1,0-9 2</inkml:trace>
</inkml:ink>
</file>

<file path=ppt/ink/ink54.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27:36.431"/>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1080 1294 23,'-3'5'26,"3"-13"-7,-3-1-1,3-8-3,0-7-4,0-9-4,-5-7-1,1-5-2,-5-1-1,-1-3-1,-5-1 0,-3 5-1,-4 6 0,-2 10-1,-5 9 0,-1 13 0,-4 17 0,0 30 0,-2 21-1,2 25 1,3 19-1,7 21 1,4 15 0,9 8 0,9-8 0,12-16-1,11-8 1,7-17 0,7-18-1,6-21 0,5-21 0,-1-18-2,1-9-1,5-13-5,-2-18-4,-7-5-13,7-16-2,-12 5 0</inkml:trace>
  <inkml:trace contextRef="#ctx0" brushRef="#br0" timeOffset="1">1674 1616 25,'10'4'27,"-1"2"0,6-13 0,5-1-26,8-2-3,5-5-7,-2 6-17,8-10 0,-8 8-1</inkml:trace>
  <inkml:trace contextRef="#ctx0" brushRef="#br0" timeOffset="2">993 42 1,'-8'-22'22,"-7"13"1,2-2-7,8 11-8,3 7-1,2 11-1,5 8-2,3 14-3,2 9-7,4 13-5,-5 15-11,6-2-1,-10 2 0</inkml:trace>
  <inkml:trace contextRef="#ctx0" brushRef="#br0" timeOffset="3">426 1349 15,'-66'12'19,"8"-12"-11,-3 6 0,5-4-3,3 4-1,6-3-7,13-8-10,-1 13-6,19-8-1</inkml:trace>
  <inkml:trace contextRef="#ctx0" brushRef="#br0" timeOffset="4">1061 2756 4,'-5'68'18,"5"-10"0,-2 9-12,-1-6-7,0 2-1,0-1-5,6-8-9,-7 5-2</inkml:trace>
</inkml:ink>
</file>

<file path=ppt/ink/ink55.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27:36.436"/>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504 955 17,'-32'-46'21,"-8"10"-4,-3-1-8,-3 6-2,-1 16-2,1 12-1,0 20 1,4 21-2,0 24-1,4 18 0,9 23 0,1 17 0,13 10 0,9-1 1,11-8 0,10-11 0,12-20 0,12-16 0,8-20 0,13-25 0,0-18-1,3-15-2,1-12-4,-1-11-8,-12-3-16,6-16 1,-18 5-1</inkml:trace>
  <inkml:trace contextRef="#ctx0" brushRef="#br0" timeOffset="1">811 1538 10,'6'15'29,"10"-13"2,-3 4 0,9-13-2,8 3-25,7-6-6,2-3-9,3 4-17,8-13-3,-7 8 1,4-9-1</inkml:trace>
  <inkml:trace contextRef="#ctx0" brushRef="#br0" timeOffset="2">412 0 15,'0'4'16,"-2"9"-14,2 11 0,0 9-1,0 9-1,2 9-1,-2 8-4,9 1-6,-11 6-5</inkml:trace>
  <inkml:trace contextRef="#ctx0" brushRef="#br0" timeOffset="3">272 2520 16,'-2'53'18,"0"8"-8,-1-3-9,4-4 0,1-1-2,6-6-7,-8 2-10,12-14 1</inkml:trace>
</inkml:ink>
</file>

<file path=ppt/ink/ink56.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27:36.440"/>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512 1135 10,'-11'-41'23,"-18"13"0,-6-14-6,-2 8-7,-6 1 0,-1 5-3,-6 11 0,6 15-2,-2 19-1,2 17 1,5 24-1,6 14 0,8 21-2,6 10-1,10 9 1,11-2 0,10-7 0,13-14 0,10-15 0,9-19-1,10-14 1,6-21-2,6-15-1,0-11-4,2-13-6,-2-7-13,-10 0-6,-1-10 0,-17 6 0</inkml:trace>
  <inkml:trace contextRef="#ctx0" brushRef="#br0" timeOffset="1">799 1539 8,'6'17'28,"10"-9"0,0-1 2,13-11-2,3-5-22,17-1-5,3-5-7,3-1-14,14-10-8,-3 8 0,7-6-1</inkml:trace>
  <inkml:trace contextRef="#ctx0" brushRef="#br0" timeOffset="2">486 2398 0,'-2'-35'24,"-8"16"3,6 1-8,-1 4-3,5 14 0,0 17-4,1 21-2,4 14-3,-2 17-1,4 9-3,-2 15 0,2 5 0,0 1-1,2-7 0,-1-10-2,1-12 1,1-14-3,-3-7-3,2-15-9,2-14-15,-10-6-2,5-16 2,-11 0 0</inkml:trace>
  <inkml:trace contextRef="#ctx0" brushRef="#br0" timeOffset="3">386 16 8,'-9'-6'25,"8"-4"1,-7 14 0,3 2-13,3 13-5,4 7-2,0 8-3,1 7-4,2 11-5,-2 5-11,8 1-9,-7 3 0,10-10 1</inkml:trace>
</inkml:ink>
</file>

<file path=ppt/ink/ink57.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27:36.444"/>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519 960 11,'-40'-28'21,"3"-6"1,-6 7-9,-4 10-4,1 9 0,-3 17-2,-1 17 1,0 23-1,4 16 0,5 16-2,7 11-1,11 8 0,12 6-1,13-4-1,14-13 1,14-9-1,14-18 0,8-12 0,9-19-1,5-13 0,3-14-4,2-16-3,-3-5-6,-9-7-16,3-12-2,-15 3 1,-1-8 0</inkml:trace>
  <inkml:trace contextRef="#ctx0" brushRef="#br0" timeOffset="1">875 1422 18,'9'9'28,"9"-5"0,0 1 2,3-13-12,11-2-12,14 0-4,1-1-10,-1 1-14,12-6-7,-8 5 1,8-3 0</inkml:trace>
  <inkml:trace contextRef="#ctx0" brushRef="#br0" timeOffset="2">275 97 10,'10'-35'23,"-10"13"-1,5-1-9,-1 10-4,1 9 1,-4 14-4,-1 12-3,-1 19-6,-2 10-5,5 11-11,-9 17-4,10-8 0</inkml:trace>
  <inkml:trace contextRef="#ctx0" brushRef="#br0" timeOffset="3">353 2323 2,'4'-24'24,"-10"17"0,8 5-5,0 17-2,1 10-5,1 9-3,2 12-4,1 4-3,3 8-7,8 0-19,-11 8-2,8-21 0,-9 4 1</inkml:trace>
</inkml:ink>
</file>

<file path=ppt/ink/ink58.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27:36.448"/>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562 2030 13,'-14'-48'23,"-18"22"0,-5-6-10,-3 16 0,-10 16-2,-4 11 1,-5 35-1,-2 5 0,4 30-2,8 4-1,10 19-2,15-3 0,17-2-2,22-6-2,15-11 0,18-18 1,12-17-2,13-15 1,5-13-1,6-10-1,1-11-2,-6-3-4,0-9-5,-7-2-15,-15 2-7,-4-8-1,-19 5 1</inkml:trace>
  <inkml:trace contextRef="#ctx0" brushRef="#br0" timeOffset="1">161 964 0,'-9'-21'25,"9"-5"2,-5 8-6,5 3-2,1 14-4,0 11-3,4 12-2,-3 12-4,3 9-1,-3 8-3,2 11 0,-2 0-3,1 6-1,1-11-5,-2 0-4,1-8-12,7-13-8,-6-7 2,10-15 0</inkml:trace>
  <inkml:trace contextRef="#ctx0" brushRef="#br0" timeOffset="2">421 943 23,'-10'-20'28,"6"7"0,-7 19 2,4 13-17,7 7-3,2 17-4,3 2-2,0 11-3,3-1 0,1 1-3,0-5-4,-1-6-5,7-4-12,-10-1-8,5-16 2,-9-2 0</inkml:trace>
  <inkml:trace contextRef="#ctx0" brushRef="#br0" timeOffset="3">264 6 4,'-31'-13'18,"-13"21"-6,7 4-2,-7 21 1,8 6-1,3 8-1,9 6-2,10 10 1,14 1-1,15-5 1,10-5-2,12-17 1,7-5-1,8-11 0,-2-10 0,6-19-1,-8-10 0,-1-11-2,-10-6 0,-5-8-1,-9-6 0,-9-3-1,-10-3-1,-13 4-1,-8-1-1,-5 7-4,-3 7-4,-4 15-7,-4 18-14,8 4-1,-2 20 2</inkml:trace>
  <inkml:trace contextRef="#ctx0" brushRef="#br0" timeOffset="4">1051 2326 4,'-13'0'25,"0"7"2,13-8 3,2-4-10,15 1-5,16-12-2,11 4-4,16-8-1,13 4-2,10-5-3,3 2-3,-3 10-5,0-2-9,-3 3-17,-18 11-1,-7-4 0,-17 5 0</inkml:trace>
</inkml:ink>
</file>

<file path=ppt/ink/ink59.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27:36.453"/>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210 193 12,'-18'-22'23,"3"-14"1,-4 21-10,-1 12-2,0 8-3,-3 14-1,-2 16-1,5 26-2,-2 5 0,5 17-1,8-3 0,7 0-1,10-5-1,8-7 0,8-14-1,8-15 1,6-14 1,3-14-1,5-11 1,-5-11 1,2-10-1,-5-7 0,-3-13-1,-9-6 0,-9-10-1,-8-7 0,-12-3-1,-9 4 0,-10 2-1,-8 1-2,-6 11-2,-2 10-3,-4 18-4,5 12-11,9 5-9,2 15 2,15-2 0</inkml:trace>
  <inkml:trace contextRef="#ctx0" brushRef="#br0" timeOffset="1">617 133 8,'0'-8'27,"-9"14"1,9 3 2,-4 15-11,3 22-5,4-2-4,-4 14-3,4 5-1,-3 10-3,3-5-1,-2 0-2,-1-6-3,2-8-4,-4-9-3,4-10-6,4-10-9,-6-9-7,10-13 2,-9-6 2</inkml:trace>
  <inkml:trace contextRef="#ctx0" brushRef="#br0" timeOffset="2">667 510 8,'8'-13'28,"-2"9"0,13-3 2,4 1-10,2 3-9,12-1-2,2 0-4,4-3-4,0-5-5,-4 4-6,-4-10-8,0-5-10,-8 7-1,-2-15-1</inkml:trace>
  <inkml:trace contextRef="#ctx0" brushRef="#br0" timeOffset="3">1111 0 15,'-15'11'30,"4"8"3,-9 16 0,1 18-11,5 15-7,-3 12-4,7 6-4,0 1-2,8-1-4,3-7-3,2-6-3,5-18-5,-2-7-7,-4-8-16,5-15-1,-9-5 2,4-14 1</inkml:trace>
</inkml:ink>
</file>

<file path=ppt/ink/ink6.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6:55:24.211"/>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1092 754 12,'2'-23'23,"-6"4"2,2-10-9,2-6-2,-2 9-3,-1-2-1,-4 5-3,0 2-1,-5 4 0,-3 4-2,-5 12-1,-5 1-2,-3 12 1,-5 14-2,0 12 0,-2 15 0,2 15 0,4 6 0,5 4 1,9 11 0,9-12 0,8-6 0,12-10 0,8-15 0,8-9 0,5-10 0,4-8 0,3-7-1,0-7-1,-3-3-1,-4-6-3,-3-1-4,-3-5-10,1-4-12,-9 1 1,2-6 0</inkml:trace>
  <inkml:trace contextRef="#ctx0" brushRef="#br0" timeOffset="1">1663 1044 18,'8'4'30,"9"-10"0,-4 4 1,6-6-18,5-5-3,5 2-2,1-5-4,4 2-6,0 3-8,-1 2-11,5-3-10,-6 8 1,2-5-1</inkml:trace>
  <inkml:trace contextRef="#ctx0" brushRef="#br0" timeOffset="2">2844 633 0,'-30'-17'23,"5"-3"0,-13 4 2,3 4-15,1 4-1,-4 9-2,2 8 0,-2 14 0,6 14 0,1 10 1,8 11-2,5 5 0,9-1 0,7 1-1,10-5-2,9-5 0,10-10-1,11-12-2,6-11 1,7-9-2,0-5-2,4-8-6,-3-3-8,-7-2-14,-4-7-1,-14 1 2,5-6 0</inkml:trace>
  <inkml:trace contextRef="#ctx0" brushRef="#br0" timeOffset="3">3098 948 1,'12'0'26,"-3"7"1,13-13 1,-1 3 0,10-6-19,6-2-2,7-3-7,2 2-8,-1 9-18,4-12-2,-9 8 1,4-6-1</inkml:trace>
  <inkml:trace contextRef="#ctx0" brushRef="#br0" timeOffset="4">1602 853 20,'-6'2'20,"5"-5"-1,-1 3-3,1 0 0,2-2-3,2 2-1,3-2-2,1 3-2,5-4-1,2 2-3,6-3 0,-1 1-1,5-4 0,3 0-1,3-2-1,0-2 0,1-3 0,-3 1 0,1 0-1,-2 0-1,-5 2-2,-3 3-4,-9 5-8,-7 9-17,-3-3 0,-9 6 0,3-3 0</inkml:trace>
  <inkml:trace contextRef="#ctx0" brushRef="#br0" timeOffset="5">898 424 12,'-4'0'29,"4"-6"1,-3 3-3,0-6-7,3-2-3,-3-4-5,5-4-3,-2-3-3,4-5-2,-2-4 1,4-5-2,-2 2-1,2-4-1,-1 4 1,0-1-2,-1 7 1,-1 2-1,-1 6-3,-3 7-4,2 1-9,-4 10-14,-7 8-4,2 2-1,-5 6 2</inkml:trace>
  <inkml:trace contextRef="#ctx0" brushRef="#br0" timeOffset="6">613 980 17,'-24'12'30,"1"-10"0,-8 4 2,-4-1-16,0-7-3,-5 5-3,-6-6-2,-4 6-1,2-6-3,-1 5 1,2-1-3,2 1 1,4 1-3,7 0-1,5 1-3,8-5-10,11 2-14,3 0-6,11-10-1,3 2 1</inkml:trace>
</inkml:ink>
</file>

<file path=ppt/ink/ink60.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27:36.457"/>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1162 172 2,'-5'-15'27,"-10"3"1,2-10 1,-2 3-9,-1-3-7,6-2-3,-10 5-3,3-2-3,-7 8-2,-4 7-1,-1 12 0,-9 18-1,-4 19 1,-3 18-1,0 16 0,2 14 0,6 10 1,8 6-1,10-1 0,15-8 1,14-13-1,15-16 0,10-14 1,9-15-1,7-17 0,3-15 0,0-16-3,-7-6-4,0-9-10,-1-6-12,-15 4-1,-1-8 0,-13 9 1</inkml:trace>
  <inkml:trace contextRef="#ctx0" brushRef="#br0" timeOffset="1">27 644 4,'-15'6'22,"3"3"-4,16-4 1,8-2-1,14-3-2,11-3-4,7-2-4,8-4-2,9-2-7,9-2-10,-5 5-15,13-9-2,-10 10 0,11-6 0</inkml:trace>
  <inkml:trace contextRef="#ctx0" brushRef="#br0" timeOffset="2">1478 594 4,'15'9'22,"10"-13"1,0 6-5,1-7-7,4 0-1,-1-3-7,3 2-5,-3 0-7,4-2-8,-11 9-5,10-5-1</inkml:trace>
  <inkml:trace contextRef="#ctx0" brushRef="#br0" timeOffset="3">1153 1321 15,'4'21'23,"-10"16"-1,8-6 0,0 15-18,1-5-2,6 5-2,-7-2-6,7-4-10,-9 6-7,7-16 1</inkml:trace>
</inkml:ink>
</file>

<file path=ppt/ink/ink61.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29:05.335"/>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35 2058 3,'0'-6'22,"-6"8"-1,4-2-6,0 7-1,1 6-2,1 7-2,1 9-3,0 8 0,1 8-1,1 7 0,-1 4-2,2 3 0,-3-1-2,1-1 0,-2-4-1,1-6-1,0-5 1,0-6-1,0-7 0,-1-4-3,2-10-2,2-5-4,-2-6-9,5-9-11,-6 0 1,6-10 0</inkml:trace>
  <inkml:trace contextRef="#ctx0" brushRef="#br0" timeOffset="1">42 2076 0,'2'0'11,"-2"1"-1,1-1 0,0 1 0,2-1 1,0 0-1,1-1 2,4-2 0,0-3-1,6-3 0,3-6 0,6-5-2,3-7 0,5-6-3,6-5-1,4-4-2,5-3-1,3 0 0,1 3-1,-2 0 0,-3 6-1,-2 1 0,-6 6 0,-7 4-1,-9 5-1,-7 4-1,-7 3-5,-7 6-6,-5 4-12,0 4-5,-4 5 1,3-2 0</inkml:trace>
  <inkml:trace contextRef="#ctx0" brushRef="#br0" timeOffset="2">683 1621 3,'-3'-1'14,"3"-3"-1,-1 3 0,1-1 0,-1 0-1,1 1-1,0 0-1,0 0-1,0 0-3,0 1 0,0 0-1,0 0-2,2 1 1,0 2-1,3 1 1,1 5 0,4 1 1,5 5 0,5 3 1,5 5-1,5 2 0,4 4-1,2 2 0,1 0 1,1-1-3,-4 1 0,-2-3-1,-4 0 0,-4-3 0,-3 1-1,-3-5 0,-4-3-2,-4 1 0,0-5-3,-5-1-3,1-6-8,-2-3-17,-5-2-1,1-3 2,-5 0 0</inkml:trace>
  <inkml:trace contextRef="#ctx0" brushRef="#br0" timeOffset="3">1152 2123 17,'2'-5'20,"-4"2"-1,2-1-3,-1 3-2,0 0-3,1 4-2,1 6-1,0 5-1,1 7-3,1 7 0,0 7-1,1 3 1,1 4-2,-3 2 1,2 0-1,-1-3-1,-2-3 1,1-5-1,-2-2 1,0-3-1,-2-1 0,2-3 0,0-1 0,-1-5 0,0 0-1,1-3 0,0-2-1,-1-3-2,1-5-4,-1-1-7,-2 0-16,3-9-1,-4 1 1,3-9 1</inkml:trace>
  <inkml:trace contextRef="#ctx0" brushRef="#br0" timeOffset="4">92 2769 14,'2'-4'14,"-1"4"-1,3-1-1,0 4 0,4 3-1,4 4 1,1 6-2,5 3-1,2 8 0,5 5-1,0 6-2,2 1-2,2 2 0,1 0-2,1-2 1,0-3-2,-1-3 0,-2-3 0,-2-3 0,-4-4 0,-2-3 0,-4-2-1,-5-3 1,-1-1-1,-5-3 1,0-4 0,-3-2 0,0-2 1,-1 0-1,-1-4 0,0 1 0,-1-3-1,1 1 1,0-2-2,0-1 1,0 1-1,1-2 0,-1 1 0,1 0 0,0 1 0,1 0-1,-2 2 1,2-1-1,-1 2 0,0-1-1,-1 2-2,3-1-5,-2 0-6,0 3-13,3-9 1,-3 2 0</inkml:trace>
  <inkml:trace contextRef="#ctx0" brushRef="#br0" timeOffset="5">584 3340 15,'3'-4'20,"2"0"-1,5-10 0,1-2-1,4-3-3,3-4-1,3-5-3,4-5-2,6-3-1,3-2-3,0 2-1,2 0 0,-1-2-1,-1 1-1,-1 4-1,-1 3 0,-4 4 1,-4 3-2,-4 4 1,-4 3-1,-3 3 0,-3 3 0,-3 2-1,-3 3 1,-1-1-2,-2 4 0,0-1-3,-1 2-3,1-2-10,3 1-14,-3 0-1,3-3 2,-3 2 0</inkml:trace>
  <inkml:trace contextRef="#ctx0" brushRef="#br0" timeOffset="6">705 2126 18,'-12'-17'20,"-4"5"-9,-1-1-1,-2 2 0,-1 3-1,-3 4-1,-1 5-1,-2 6-1,-3 8-2,-1 9 0,1 8-1,-1 9 0,3 9-1,4 6 1,5 9 0,8 6 1,8 4-1,10-3 0,9-4 0,8-6 0,5-8-1,5-8 0,3-12 0,1-14 0,0-11 0,-2-12 1,-3-8 0,0-11 0,-4-9 1,0-11-1,-3-7 0,-1-6-1,-3-8 1,-4-5-1,-4-6-1,-5 0-1,-7 3 0,-7 5 0,-6 6-1,-8 7-2,-3 11-1,-5 14 0,-1 12-3,-4 14-6,0 8-11,7 5-8,1 7 0,13-3 1</inkml:trace>
  <inkml:trace contextRef="#ctx0" brushRef="#br0" timeOffset="7">658 1602 10,'-2'-1'13,"2"-1"3,0-2-1,0-3 1,-1-2 1,0-2-1,1-3-1,-2-6-2,2-2-3,-1-4-3,2-5-2,0-1-1,1-5-2,0 3-1,-1-3-1,1 9-1,0 2-3,-2 5-5,0 5-8,-3 15-14,2-2 0,-4 6 0,3 4 1</inkml:trace>
  <inkml:trace contextRef="#ctx0" brushRef="#br0" timeOffset="8">760 878 16,'0'-4'24,"-3"2"0,1-4-9,0 2 0,-3-4-4,1-1-1,-4 0-1,-1-4-2,-4 6-1,1-2-1,-3 7-2,0 2-1,-1 7-1,0 5 0,1 7 0,3 4-1,4 9 0,3 4 0,2 0-1,5-1 2,8-3 0,2-3 0,5-7 0,3-6 0,3-10 0,0-8 0,5-8-1,-6-2-4,1-4-9,-3-5-17,-7 4-1,0-4 0,-7 7 1</inkml:trace>
  <inkml:trace contextRef="#ctx0" brushRef="#br0" timeOffset="9">658 417 16,'-1'-8'24,"-1"5"-2,1-1-5,-1 2-2,2 1-4,0 0-2,0 6-2,1 4-1,0 5-1,1 3-1,-2 4 0,1 2 0,0 4-1,1 2-1,-2-3 0,1 2-1,-1-4 0,0 0 0,0-4-1,1-2 0,-1-2 0,-1-2-1,1-4-1,0-2-2,1-4-2,-2-3-5,1-2-8,2-5-11,-2-2 0,3-5 1</inkml:trace>
  <inkml:trace contextRef="#ctx0" brushRef="#br0" timeOffset="10">740 431 6,'-1'-4'21,"4"-2"-2,-3 2-2,2-1-3,-2 7-1,0 2-2,1 6-2,-1 3-1,1 5-1,-2 4-2,2 1 0,0 5-1,0-4-1,0 2 0,-1-1-1,2-4-2,-1 1 0,0-9-2,0 1-3,0-6-4,1-2-10,-2-5-11,2-5 1,-3 0 0</inkml:trace>
  <inkml:trace contextRef="#ctx0" brushRef="#br0" timeOffset="11">719 58 5,'-1'-8'23,"-7"3"0,3-2-5,-1 2-5,-1 0-1,-6 1-4,3 3-2,-1 4-2,-2 4-2,0 5 0,0 6 0,1 3 0,1 3 0,7 7 0,-1 1 0,5-1 0,6-3 1,4-1-1,5-10 0,5-5 0,2-7 0,1-11 1,3-1 0,-1-10 0,-3-3-1,-1-11 1,-6 5-1,-5-4 0,-6 3-1,-6-2 0,-6 2-2,-4 5-1,-5 2 0,-3 10-4,1-2-5,2 8-14,-1 8-7,5-1 2,0 8 0</inkml:trace>
</inkml:ink>
</file>

<file path=ppt/ink/ink62.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29:05.347"/>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0 185 2,'4'-2'24,"-2"3"4,4-2-8,3 3 1,3 0-2,6-1-3,2 2-3,8-3-2,1 0-4,8-3-1,1-1-1,2-2-2,-2 1-2,-1-1 0,-2 1-2,-5 1-1,-6 0-5,-8 3-2,-6-1-16,-2 2-8,-8-5-1,-1-4 1,-6 3 2</inkml:trace>
  <inkml:trace contextRef="#ctx0" brushRef="#br0" timeOffset="1">657 73 3,'-6'-13'24,"-5"7"-1,2-1-5,1 4-5,-2 4-2,2 4-3,-2 4-1,2 6-2,1 6 0,2 3-1,1 4-1,2 2 1,2 0-1,5-2 0,2-1-1,2-7 0,4-5 0,1-7 0,3-6 1,3-8 0,-2-5-1,1-2 1,-3-4-1,-2-2 0,-3-3-1,-3-4 0,-6 3 0,-4 3 0,-4 3-1,-3-2 0,-2 3-2,-2 5-2,1 1-4,-2 10-5,2-3-13,6 3-6,-1 1 1,8 3 0</inkml:trace>
  <inkml:trace contextRef="#ctx0" brushRef="#br0" timeOffset="2">811 31 0,'3'-8'24,"-2"8"1,2 0-6,-1 7 0,-1 1-3,0 0-3,-1 10-2,1 0-2,-2 7-2,1 1-2,0-1-2,0 2-1,0-4-2,0 5-2,3-10-1,-2-1-2,3-6-3,-2-2-3,0-5-8,4-7-9,-6 3-1,4-11 0</inkml:trace>
  <inkml:trace contextRef="#ctx0" brushRef="#br0" timeOffset="3">831 180 21,'0'0'26,"3"-4"-2,1 1-5,4 1-5,2 0-4,1-7-2,1 6-3,0-4-2,1 2-4,1-4-3,-2 0-5,-3 2-11,2-3-8,-7 10 0,4-9 0</inkml:trace>
  <inkml:trace contextRef="#ctx0" brushRef="#br0" timeOffset="4">963 8 20,'-2'-8'26,"-3"8"3,4 2-5,1 4-7,-1 7-3,3-1-3,-1 7-3,1 6-1,1 3 0,2 0-2,-1-1-1,1-1-1,1-2-3,0 3-2,0-8-4,-2 1-5,-1-1-15,0-9-7,-4 4-1,3-9 1</inkml:trace>
</inkml:ink>
</file>

<file path=ppt/ink/ink63.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3-06-08T21:30:09.961"/>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9 25 2,'0'-9'24,"-6"9"0,6-1 2,0 7-10,-2 4-2,2 15-3,0 7-3,2 11-2,-2 9-1,3 3 0,-1 2-2,0 4 0,2 4-1,0-13-1,0-4-1,-1-9 0,-1-6 0,0-2-1,0-5-1,-1-8-2,0-6-6,-1-1-6,-4-3-13,6-11-1,-7 2 1,7-13 1</inkml:trace>
  <inkml:trace contextRef="#ctx0" brushRef="#br0" timeOffset="1">29 333 21,'3'-6'25,"-4"13"0,7 0-8,3-4-5,6 4 0,3-1-4,3 2-2,4-5-2,-1-1-2,2-2 0,-1 2-2,-1-1-3,-4-4-6,-1-1-8,-7 2-11,1-9 0,-6 7 0</inkml:trace>
  <inkml:trace contextRef="#ctx0" brushRef="#br0" timeOffset="2">308 0 7,'0'-4'23,"-1"8"-1,1 7-1,0 8-1,0 5-4,1 10-3,5 9-1,-5 8-3,5 6-2,-6 0-2,7-1-1,-7-1-1,5-4-1,-5-5 0,2-6-2,-2-10-1,0-5-7,6-6-15,-12-2-7,11-10-2,-10-2 1,12-12 1</inkml:trace>
</inkml:ink>
</file>

<file path=ppt/ink/ink64.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3-06-08T21:30:09.964"/>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754 831 16,'-1'4'18,"3"-5"-3,-3 3 1,2-3-1,1-2 1,-2 0-2,1-4-1,-2-3 0,3-5-2,-3-1-1,4-8-3,-3-3 0,2-12-2,-1-8-2,2-5 0,-2-8-1,2-2 0,-1-2-1,-1 2 0,-1 1-1,0 6 1,-3 8-1,0 8 1,0 9 0,1 6 0,-2 7 0,2 3 0,1 11-1,1 9 1,2 4-1,1 9 1,3 7-1,2-1 0,3 12 0,2 7 1,2 3-1,1 7 1,3 5 0,1-2 0,0 5 0,0-1 0,-2-4 0,0-7-1,-1-6 1,0-5 0,-5-10 0,3-8-8,-6-3 0,1-8 1,-3-3 0,0-6 0,-3-6-1,1-5 2,-5 10 5,0 0 0,2-38 1,-2-5 9,0-14-1,-3-8-1,3-11-1,-1-5 0,2-6 1,-2-3-2,1 23-7,1 3 0,-1 9-2,-1 16-2,2 6-5,-5 15-12,-2 10-16,3 7 2,-1 5-1,6 4 1</inkml:trace>
  <inkml:trace contextRef="#ctx0" brushRef="#br0" timeOffset="1">569 514 14,'-15'6'25,"2"-6"2,-9 4 1,-2-3-12,-6 6-2,-5 0-4,-5-6-3,-6 5-1,-1 0-1,-1 2-1,2-7-1,2 2 0,5-2-1,3 2 0,8-2-1,6-1-1,6 0-2,6-3-3,2 3-8,7 1-17,8-9-1,0 3 0,11-9 0</inkml:trace>
  <inkml:trace contextRef="#ctx0" brushRef="#br0" timeOffset="2">1324 473 13,'0'1'23,"-2"6"3,7-6-10,3 3 2,4-3-2,6-4-1,4 4-3,6-5-2,6 4-3,5-6-3,2 3-1,0-4-1,1 4-1,-1 2-1,-6-4-1,-4 3-2,-6-4-4,-7 6-7,-8 0-14,-1-3-4,-9 3 3,2-11-1</inkml:trace>
</inkml:ink>
</file>

<file path=ppt/ink/ink65.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3-06-08T21:30:09.967"/>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12 56 5,'-4'-6'23,"5"-3"1,-2 7-6,-1 4-1,1 9-1,-2 6-4,3 10-1,-2 8-4,2 0-1,0 12-1,2 1 0,1 3-1,0 0-2,1-3-1,-1-4 0,1-4-1,0-4 1,-1-5-1,0-6 0,-1-5 0,-1-3-1,0-4-1,-2-3-2,1-5-3,-1-2-8,-4-4-11,7-6-5,-5-2 3,5-5-1</inkml:trace>
  <inkml:trace contextRef="#ctx0" brushRef="#br0" timeOffset="1">40 412 1,'1'-7'26,"-4"7"1,9-5 0,-1 7 2,6-6-17,6-3-3,1 1-3,5-4-3,1 2-5,0 0-3,1 1-5,0-3-6,-4 4-5,2-7-7,-5 8 0,1-6 2</inkml:trace>
  <inkml:trace contextRef="#ctx0" brushRef="#br0" timeOffset="2">353 44 15,'-1'-19'26,"-5"3"-2,4 7-2,-3 10-3,0 9-3,2 7-2,-1 9-4,4 9-3,-2 8-1,3 8-1,-1 5-1,4-1 0,-1 0-1,2-6-1,0 1-1,0-9-1,0-6 0,0-4-2,0-8-1,-3-1-4,1-9-6,2 0-17,-6-5-1,2-8-2,-6 0 1</inkml:trace>
</inkml:ink>
</file>

<file path=ppt/ink/ink66.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3-06-08T21:30:09.970"/>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129 3 12,'-2'0'26,"4"-3"1,-6 3 1,4 5-9,2 7-6,-1 5-2,2 5-4,0 5-2,2 3-2,-1 5 1,1 5-1,-1-5 0,0 0-1,-1-3 0,1-3-1,-1-3 0,-2-2 0,1-3 1,-1-4-2,1-1 0,-2-4-2,1-5 0,-1 0-2,0-2-2,0-1-7,-3-4-10,5-3-8,-5 2 0,3 0 2,-3-1 0</inkml:trace>
  <inkml:trace contextRef="#ctx0" brushRef="#br0" timeOffset="1">14 786 13,'-7'0'27,"4"-4"1,-1 10 1,3 3-10,3 3-4,1 8-4,2 4-3,-1 6-3,1 6-1,0 6-1,-2 1-1,-1 3 0,-2-2-1,-3 0-1,1-3 1,-2-2-1,0-6 0,0-3 0,1-5-2,0-2 0,0-7-3,3-3-4,-1-3-8,0-3-13,5-8-2,-4-1 2,5-8 0</inkml:trace>
  <inkml:trace contextRef="#ctx0" brushRef="#br0" timeOffset="2">37 1114 2,'-2'-6'27,"9"-1"0,-2 4 2,8-6-2,3 2-15,4 0-4,4-2-3,4 2-4,0 1-2,0 0-5,-2 2-3,-2 1-7,1-1-7,-8 2-4,0-3-1,-7 3 2</inkml:trace>
  <inkml:trace contextRef="#ctx0" brushRef="#br0" timeOffset="3">367 829 25,'-4'-12'28,"-4"9"1,3 3-3,3 6-7,0 9-4,4 4-4,-2 11-3,4 0-2,-1 9 0,2 2-2,-1 3-1,0-1-1,-1-1-1,-1-5 0,1-1-1,-1-5 1,-1-3-2,0-5 1,1-6-2,-1-2 0,1-5-1,-1-1-2,2-5-4,-4 0-7,-1-2-16,4-6-1,-5-1 1,3-5 2</inkml:trace>
</inkml:ink>
</file>

<file path=ppt/ink/ink67.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3-06-08T21:30:09.974"/>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103 0 1,'-5'9'16,"14"-14"1,-5 7-11,5 14 1,-7 3-1,2 4 0,-4 1 0,-4 4 2,-5-1 0,-1-8 2,-5 7-2,-2-5 0,3-13 0,-5-8-2,3 3 0,6-6-2,3-16-1,3 9 0,6-13-1,0-3 0,2 7 0,4 5-1,5-12 1,-5 10-1,3 13 0,-1 1-1,2 7 1,-4 5 0,-2-1-1,-3 5 0,-1 8 0,-4 1-2,-2-9-4,-5 1-13,10-19-10,-14 6-1,16-9 1,-10 6 0</inkml:trace>
</inkml:ink>
</file>

<file path=ppt/ink/ink68.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3-06-08T21:30:09.975"/>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101 138 17,'-17'6'23,"15"-24"-3,-3 9-2,5-1-1,0-12-3,2-1-3,3 9-1,-2 4-3,2-10-2,1 10-2,2 5-1,0 2-1,-3 14 0,-3-1-1,-2 9 1,-2 3 0,-6 6-1,-5-6 1,2 12 0,-7 7 0,4-14 1,-4-3-1,4-20 0,1-8 1,8 0-1,0-8 0,5-10 0,5-13 0,3 6-1,3 7 0,2-2 0,1 3 0,1 5 0,-2 13-2,-5-4 0,3 4-8,10-2-18,-26 13-2,15-1-2,-20-3 2,21-26 0</inkml:trace>
</inkml:ink>
</file>

<file path=ppt/ink/ink69.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33:40.005"/>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1785 923 7,'-2'14'15,"5"-10"-1,-4 4-1,3-4-1,-3 1 0,2-3-2,-1-2 1,0-1-1,3-7-1,-2 0-1,4-6 1,-3-6-1,4-10 0,-2-4-1,2-11-1,0-9-2,0-9 0,0-3-1,0-4-1,-1-1-1,0 1 0,-1 2 0,0 4-1,-2 7 1,0 7 0,-2 11-1,1 1 2,-1 12-1,0 3 0,-2 9 0,2 3 0,0 9 0,2 4 0,2 6 0,1 14-1,4 3 1,3 8-1,3 7 2,4 10-2,2 12 1,2 7 0,1 4 0,1-1 0,-1 2-1,0-1 0,-4-3 1,0-8-1,-3-11 0,-3-7 0,-2-8 0,-1-7 0,-3-7 0,0-8 0,-4-6 0,1-3 1,-2-6 0,1-7 0,-1-12 0,-1-5 1,-1-9 0,2-9 0,-3-10-1,2-13 0,-1-8 0,1-3 0,1 3-1,2-7 1,1 6-1,-1-1 0,3 8 0,-2 17 0,1 9-1,-4 8-1,3 3-5,-7 16-7,-3 9-22,3 5 0,-4 8-2,5 0 2,-3 2 1</inkml:trace>
  <inkml:trace contextRef="#ctx0" brushRef="#br0" timeOffset="1">1562 439 1,'2'-4'25,"-5"6"1,5-5 2,-3 4-9,-1 2-3,0-5-1,-6 7-4,0-4-2,-8 0-1,-3 6-2,-9 2 0,-4-9-3,-10 4-1,-5 3 0,-8-1-1,-4 1 0,-3 1-1,1-7 0,1 3 1,4 2-2,6-1 1,3 2-2,13-7-1,5 3-6,10-4-6,7-1-11,4 1-6,8-10-1,0 3 0</inkml:trace>
  <inkml:trace contextRef="#ctx0" brushRef="#br0" timeOffset="2">9 185 12,'-5'-5'24,"8"-3"-1,-5 11-7,0 11-1,0 9-3,1 13-2,4 10-4,-1 12-1,2 8 0,2 7 0,2-2-3,0 4 0,1-5-1,-2-6-1,-1-8 0,0-6-1,-2-12-2,-1-10-1,-3 2-3,2-17-3,-3-6-5,-3-8-9,4-10-4,-6 0 1</inkml:trace>
  <inkml:trace contextRef="#ctx0" brushRef="#br0" timeOffset="3">69 683 1,'15'-2'22,"-4"9"1,3-3-5,4 1-5,7-2-1,3-1-4,1-4-6,1-2-4,-2-3-6,4-4-15,-5 3 0,4-7 0</inkml:trace>
  <inkml:trace contextRef="#ctx0" brushRef="#br0" timeOffset="4">373 158 14,'-1'-5'24,"-4"17"-2,7 8-2,-2 13-1,0 6-6,2 13-3,0 11-2,1 6-2,-1 4-2,0-7-1,0 2-2,0-3-1,2-7-3,-3-10-3,2-6-12,2-9-10,-5-4-1,7-12 1,-7-6-1</inkml:trace>
</inkml:ink>
</file>

<file path=ppt/ink/ink7.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6:55:24.218"/>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346 593 3,'-9'-21'27,"-11"5"1,3-2 1,-2 4-4,-8 5-14,1-4-3,-5 13-4,0 8 0,-1 12-1,0 13-1,2 9 0,3 12 1,5 6-2,7 10 1,9 0 1,7-9-2,10-6 1,7-9-1,12-10 0,6-12 0,7-9-1,4-8-2,6-4-1,-2-5-5,5-4-6,3-4-12,-12 3-7,2-5 2,-12 3 1</inkml:trace>
  <inkml:trace contextRef="#ctx0" brushRef="#br0" timeOffset="1">794 923 6,'3'11'28,"8"-8"2,-2 2 1,11-10-1,3-4-20,10 0-2,8-5-5,7-2-7,4 1-7,4 5-18,-2-8-2,0 9 1,2-3 0</inkml:trace>
  <inkml:trace contextRef="#ctx0" brushRef="#br0" timeOffset="2">2000 613 15,'-19'-25'23,"-6"19"1,0-1-8,-2 9-4,-1 9-2,-3 10-2,0 21-1,0 1 0,6 18-1,3-7 0,9 6 0,10-5-2,8-2 0,14-7-1,5-12-1,12-8-2,7-11-1,4-5-4,6-10-4,2-2-8,-5-1-13,2-10-1,-6 2 1,0-7 1</inkml:trace>
  <inkml:trace contextRef="#ctx0" brushRef="#br0" timeOffset="3">2382 942 11,'6'3'29,"-4"3"1,12-10 0,0 2 0,11-5-24,7-2-5,4-2-11,8-6-17,-6 7-3,6-5 0,-4 4 1</inkml:trace>
  <inkml:trace contextRef="#ctx0" brushRef="#br0" timeOffset="4">193 34 18,'-3'-12'26,"-5"7"0,5-4-8,1 3-3,2 3-2,3 2-3,-1 5-2,8 3-3,-7 7 0,1 5-2,-1 5 0,-1 5-3,0 3-1,-1 6-5,0-1-8,3 1-12,-5 4-5,4-7 1,-5 6 0</inkml:trace>
  <inkml:trace contextRef="#ctx0" brushRef="#br0" timeOffset="5">223 1267 28,'-2'2'30,"6"-2"1,-3 7-1,0 4-15,3 4-5,0 7-3,2 2-2,-3 5-2,0 5-1,-1 1-1,-2-1-2,0-1-4,-2 0-6,-3-1-20,5-8-1,-4 1 1,4-10 0</inkml:trace>
  <inkml:trace contextRef="#ctx0" brushRef="#br0" timeOffset="6">2005 1387 9,'-5'4'22,"7"-4"2,-2 10-7,1 3-1,1 5-4,-1 8-2,1 1-2,-1 8-1,2-1-1,-1 3-2,0-9-2,0 0 0,-2 0-4,3-11-4,0 4-7,-3-3-16,6-8 0,-6-1 1,8-9-1</inkml:trace>
</inkml:ink>
</file>

<file path=ppt/ink/ink70.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33:40.010"/>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0 1074 17,'3'-7'25,"-2"7"2,7-2-5,5 0-7,3-1-1,8-1-2,4 0-4,6 2-2,6 2-2,3-3-1,1-2-2,1 2 0,0 3 0,-2-2-1,-3 0 0,-4-4 1,-5 2-2,-7 1 0,-3-1-2,-5 0-3,-4-3-7,-1 1-15,-11 6-3,2-3 1,-10 6 1</inkml:trace>
  <inkml:trace contextRef="#ctx0" brushRef="#br0" timeOffset="1">1331 872 16,'4'-18'22,"-5"4"-6,3-8-1,-5-1 1,-1-6-4,-2 0-2,-3 2-2,-6-6 0,0 3-2,-1 9-1,-5-1-2,0 11 0,-3 11-1,0 11 0,-1 13-1,4 16 0,-4 17-1,1 6 1,3 14-1,5 5 0,5 0 1,7-4-1,8-7 0,5-6 0,8-12 0,6-11 0,4-13 0,4-11-1,1-10-1,1-5-2,0-12-3,-2-5-4,-6-5-12,4-14-7,-9 6 2,3-11 0</inkml:trace>
  <inkml:trace contextRef="#ctx0" brushRef="#br0" timeOffset="2">1219 2 1,'0'-8'21,"-7"23"1,13-2-1,-6 14-10,1 0-4,-1 4-1,4 8-4,0 4-4,1 3-7,6-5-8,-7 6-5,7-12 0</inkml:trace>
  <inkml:trace contextRef="#ctx0" brushRef="#br0" timeOffset="3">1680 890 19,'20'-4'20,"10"-7"-3,-2-2-11,2 5-12,5-6-9,-9 5-6,5 1 1</inkml:trace>
  <inkml:trace contextRef="#ctx0" brushRef="#br0" timeOffset="4">1325 1569 10,'-6'8'22,"10"4"2,-5 13-1,6 6-12,2 8-6,3 6-1,-1 4-2,1 4-3,1-1-7,-7 1-15,6-17-1,-9 1 1</inkml:trace>
</inkml:ink>
</file>

<file path=ppt/ink/ink71.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33:40.015"/>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133 0 12,'-4'-3'24,"6"-1"0,0 11 1,-1 5-13,1 9-1,0 11-1,2 5-2,-2 11-3,3 8 0,-1 6-1,0 2-1,-1-1-2,0-3-1,0-3-1,-1-4-3,0-11-2,-4-2-3,2-7-7,2-9-12,-7 1 0,4-10 1</inkml:trace>
  <inkml:trace contextRef="#ctx0" brushRef="#br0" timeOffset="1">3 1151 8,'0'-11'22,"-2"13"0,2 7-6,-1 11-2,1 10-2,0 7-2,4 11-3,-1 8-1,1 7-1,-2 4-2,5-4-1,-7-2-1,8-7-2,-7-6-1,3-8-2,-3-11-4,2-6-3,2-12-9,-5-2-5,6-12 0,-9 1 1</inkml:trace>
  <inkml:trace contextRef="#ctx0" brushRef="#br0" timeOffset="2">41 1421 14,'-8'4'15,"11"-4"1,6 4-13,3-3-1,6 2 0,4-2-2,4 0 1,8-1 0,3-3-3,0 0-4,3-4-7,-6 3-3</inkml:trace>
  <inkml:trace contextRef="#ctx0" brushRef="#br0" timeOffset="3">389 1040 20,'-4'10'24,"-4"18"2,7 5-8,2 9-4,1 11-3,0 4-2,1 10-2,3 3-2,-4-1-2,2-3 0,-3-4-2,1-5 0,0-8-2,0-7-2,2-9-3,-3-7-5,0-8-9,5-11-8,-8 0 0,5-14 0</inkml:trace>
</inkml:ink>
</file>

<file path=ppt/ink/ink72.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33:40.019"/>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38 274 14,'0'0'9,"5"-39"-1,14 39-1,-9-78 0,24 68-1,-34-20 0,14 30 0,-14-4 0,10 4 0,-10 4-2,0-4 2,0 30-3,-10-30 0,10 39-1,-9-10-1,9 1 0,-15-30 0,15 19 0,-19-19 1,19 0 0,-15 0 1,5-14 0,-4-16 0,4 1 1,-9 29 0,9-20 0,10 6-1,0-16 0,10 1 0,-10-10-2,19 24 0,-9 10 0,4-24-1,-4 19-1,0 34-2,-10-19-1,5 25-5,-10 28-10,39-43-9,-44 39 2,34-49-1</inkml:trace>
</inkml:ink>
</file>

<file path=ppt/ink/ink73.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33:40.020"/>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127 24 11,'-16'0'18,"16"-14"-3,-9 12-4,9-7-3,-2 13-1,2-3-1,2-6-1,-2 10 1,0-5-1,0-1-1,0 2 0,0 10-1,0-13-1,-2 13 1,-5 3-2,1-1 1,-1 5-2,-6 3 1,6-10 0,-8 9-1,6-13 1,-2 8 0,2-1 0,2-3 0,3-11 1,-1 5 0,9-5 1,-4-5-1,5 5 0,1-11 0,1-5-1,0 1 0,0 12 0,2-10 0,-3 10-1,-1-6 0,-5 9-1,6 0-5,-1 0-8,-12 14-13,18-16 0,-22 15-1,27-31 1</inkml:trace>
</inkml:ink>
</file>

<file path=ppt/ink/ink74.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40:12.626"/>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0 1564 11,'9'-8'26,"-11"-3"-4,8-13 0,0-10-1,-1-13-3,2-16-3,-4-13-4,6-14-2,-6-14-3,5-15-2,-5-4-1,1-2-1,-2 4-1,-2-1 0,0 20 0,-2 8 0,-1 24 1,2 15-1,-1 21 0,2 19 1,3 18-1,6 18 0,3 15 0,8 14-1,4 22 1,6 9-1,6 19 0,4 4 0,1 1 1,2-1-1,-7-9 0,6 1 0,-4-13 1,-4-5-1,-4-13 1,-2-9-1,-7-6 1,-3-2-1,3-6 0,-9-9 1,-3-12-1,-3-1 1,-3-8 0,1-17 1,-2-5 0,1-17 0,-6-16 0,3-9 0,-3-13 0,3-25-1,0-19 0,1-5-1,1-16 0,4-4 0,0 3 0,1-1-1,1 11-1,-4 19-2,5 13-5,-7 26-9,-2 17-19,3 16 2,-6 26-2,9-1 2</inkml:trace>
</inkml:ink>
</file>

<file path=ppt/ink/ink75.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40:12.627"/>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22 0 15,'-6'10'26,"8"-12"2,-2 8 3,18-4-16,9 1-2,6 8 0,15-12-2,8 7-3,12-4-2,13 1-1,3-8-3,-2 5-2,-6 0-3,1-8-6,-13 13-5,-15 0-17,1-16-3,-20 9 2,-3-9 1</inkml:trace>
</inkml:ink>
</file>

<file path=ppt/ink/ink76.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40:12.628"/>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547 227 2,'-17'-14'24,"11"-15"2,-13 4 1,1-4-10,-1-1-4,-6 1-2,-4-1-3,-8 9-2,5 4-2,-8 7-2,-2 11 0,-6 16-1,1 11 1,-1 28 0,7 21 0,7 20 0,5 17 0,13 11 1,15-7-1,12 12 0,18-8-1,12-16 0,13-18-1,7-23 1,7-23-1,6-13-1,3-4-1,5-29-3,-6-5-7,-9-8-13,4-15-6,-18 8 0,-4-4 0</inkml:trace>
</inkml:ink>
</file>

<file path=ppt/ink/ink77.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40:12.629"/>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1185-241 6,'-32'10'26,"2"-15"0,-21 12 2,-3-10-13,-11-3-4,-8-1-3,-5 0-2,-5 2-3,-2 3-2,-2 4-1,4 3 0,3 2 0,7 2-1,6 8-2,6-5-1,9 1-5,7-3-5,2 2-11,22-25-1,-1 9 0</inkml:trace>
</inkml:ink>
</file>

<file path=ppt/ink/ink78.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40:12.630"/>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638 290 16,'0'-4'22,"-12"-11"-5,9-3-1,-9-2-2,3-7-2,-11 0-2,2-5-2,-7 4-2,-1-5-1,3 7-2,-9 2-1,-2 6 0,-7 3-2,-1 21 1,-7 12 0,-2 18 0,-3 23 0,3 22 0,3 23 1,7 16 0,14 16-1,12-4 1,21-1 0,17-3 0,17-15 0,14-17 0,11-16 0,10-17-1,1-22 0,8-15 0,3-19-2,3-17-5,0-16-16,-9-9-7,7-29-3,-14 6 2,7-3 0</inkml:trace>
</inkml:ink>
</file>

<file path=ppt/ink/ink79.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40:12.631"/>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52 21 23,'0'-21'25,"-15"20"-1,0 10-8,11 19-4,-9 21 0,13 22-2,11 27-2,-7 13-1,9 17-2,-9 11 0,10 1-1,0-3-2,2-11-1,-6-12-1,-2-16-2,0-10-2,-1-19-6,7-14-10,-15-1-10,5-29 0,-12 0 1,13-29 0</inkml:trace>
</inkml:ink>
</file>

<file path=ppt/ink/ink8.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6:55:24.225"/>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346 574 1,'-27'-3'23,"1"-7"1,-11 9 1,0 1-8,0 3-6,-1 8-1,3 9-2,0 9 1,6 9-2,5 6 0,10 2-1,7 4-1,11-2-1,7-4-2,10-8 0,11-7-1,11-9 0,6-8-2,2-5 0,6-7-5,-2-4-4,-4-3-11,2-6-10,-10 3-1,-2-9 1</inkml:trace>
  <inkml:trace contextRef="#ctx0" brushRef="#br0" timeOffset="1">682 846 14,'-4'12'30,"10"-8"0,-1 2 1,14-11-2,6-1-22,12 1-7,3-2-8,4 1-13,7-8-10,-4 7 2,2-7-1</inkml:trace>
  <inkml:trace contextRef="#ctx0" brushRef="#br0" timeOffset="2">1889 571 7,'-10'-25'23,"-15"16"0,2-14 1,-8 11-12,-3 10-4,-4 8 0,-4 11 0,-2 7 0,-2 20 0,5-1 0,5 16-1,9-9 0,11 4-1,15-5-1,14-5-2,15-10 0,6-7 0,18-12-1,6-5 0,3-7-2,3-4-2,-4-3-6,-2-5-11,-3-4-14,-8 1-1,-7-5 1,-15 1 0</inkml:trace>
  <inkml:trace contextRef="#ctx0" brushRef="#br0" timeOffset="3">307 7 8,'1'-8'22,"-8"15"1,6 1-8,0 7-3,3 7-2,0 6-4,2 6-3,0 3 0,2 5-2,1-2-5,-2 3-8,6-8-12,-9 9 0,5-8-1</inkml:trace>
  <inkml:trace contextRef="#ctx0" brushRef="#br0" timeOffset="4">335 1222 23,'-4'30'29,"7"-5"0,-5 8 2,4-3-16,2-1-4,0 3-5,1-4-3,-2-1-4,-2-1-5,1-1-10,4-7-13,-10 3-2,7-8 1,-8-1 1</inkml:trace>
  <inkml:trace contextRef="#ctx0" brushRef="#br0" timeOffset="5">1714 25 16,'-7'-3'27,"6"-5"-1,-7 11 3,4 6-14,3 11-5,0 13-3,2 5-2,1 8-3,3 5-2,-2 1-4,5 4-5,-4-4-11,11-8-9,-7-3 1,8-10-1</inkml:trace>
  <inkml:trace contextRef="#ctx0" brushRef="#br0" timeOffset="6">2089 755 12,'31'12'28,"9"-13"1,-6-1 1,7-11-9,11 0-9,1 1-6,2 0-7,5 3-8,1 0-16,-11 13-5,4-6 1,-19 14 0</inkml:trace>
  <inkml:trace contextRef="#ctx0" brushRef="#br0" timeOffset="7">1975 1210 19,'-5'5'31,"-4"9"0,8-1 1,-3 9-1,6 5-23,6 3-2,-1 8-3,0 0 0,-1 2-2,1-1-2,2-3-2,-3-5-6,-2-5-14,5-8-9,-5 8 0,5-17 0,-6 0 1</inkml:trace>
</inkml:ink>
</file>

<file path=ppt/ink/ink80.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40:12.632"/>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533 101 21,'-21'-27'25,"-16"12"0,2-7-7,-2 4-6,-8 5-1,-2 4-2,-9 14-2,10 10-3,-3 17-1,3 16 0,2 21 0,10 17-1,7 10-1,20 11 1,13-1 0,12-4 0,14-7 0,19-18-1,18-18-1,10-20-1,15-19-3,0-19-4,3-11-9,1-16-12,-14-4-2,-2-17 2,-21 2 0</inkml:trace>
</inkml:ink>
</file>

<file path=ppt/ink/ink81.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40:12.633"/>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8 0 17,'-4'7'22,"4"-2"-1,0 22-9,8 11-6,-3 13-1,4 3-7,-5 14-8,-4 12-11,13-3 0,-2 13-1</inkml:trace>
</inkml:ink>
</file>

<file path=ppt/ink/ink82.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40:12.634"/>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0 69 8,'33'6'22,"-8"11"1,24-19-1,4 1-16,6-11 0,10-5-10,-5 4-16,14-17-1,-15 13-1</inkml:trace>
</inkml:ink>
</file>

<file path=ppt/ink/ink83.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40:12.635"/>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0 10 25,'10'-8'26,"-13"23"0,8 4 1,-5 19-18,1 13-3,3 2 0,2 11-6,1 5-6,-5 2-17,15-13-4,-10 3 1,15-25-1</inkml:trace>
</inkml:ink>
</file>

<file path=ppt/ink/ink84.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40:12.636"/>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26 0 5,'-11'30'20,"13"3"0,-17 14 0,11 3-19,2 7-2,2 15-2,5 2-8,-13 27-8,14-28 0</inkml:trace>
</inkml:ink>
</file>

<file path=ppt/ink/ink85.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40:12.637"/>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537 0 11,'-39'12'20,"3"-15"1,-12 11-1,1-7-18,-6 4-3,0-1-2,-4 1-1,0 8-3,7-5-8,-6 10-5,15-10 0</inkml:trace>
</inkml:ink>
</file>

<file path=ppt/ink/ink86.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40:12.638"/>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74 0 6,'-8'57'19,"6"-7"-2,-13 9-1,-1-6-22,5-1-2,-6 5-5,12-12-7</inkml:trace>
</inkml:ink>
</file>

<file path=ppt/ink/ink87.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40:12.639"/>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-571 96 10,'-47'-8'24,"-16"8"-1,7-15 1,-6 6-14,0-4-3,3 2-2,5 2-2,5 3-3,10 0-6,15-2-12,3 11-5,24-16-1,3 12 0</inkml:trace>
</inkml:ink>
</file>

<file path=ppt/ink/ink88.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40:12.640"/>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1 56 12,'51'-3'18,"1"-15"0,-14 16-12,-3-6-5,-4-1-1,-8 6-7,7-7-7,-14 16-4</inkml:trace>
</inkml:ink>
</file>

<file path=ppt/ink/ink89.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40:12.641"/>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61 0 0,'-20'45'23,"20"-8"1,-7 18 0,1-9-1,13 7-18,4 8-1,-1-3-4,2 1-5,6-10-12,-12 6-7,9-19 1,-16 5-2</inkml:trace>
</inkml:ink>
</file>

<file path=ppt/ink/ink9.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6:55:24.233"/>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339 873 13,'-5'-11'19,"5"-7"-1,-4 4 0,2 2-3,0-1 0,-2 3-2,3 1-2,-2 5-1,1 1-2,-2 11-2,3 3-1,-3 10-2,2 6-1,1 8-1,0 6 0,0 7 0,1 4-1,1 1 1,0-4-1,0-2 1,1-4-1,1-7 0,-2-4 0,1-6-1,-2-8-1,3-4-5,-3-3-7,-1 0-18,4-10 0,-5-2 0,6-8 0</inkml:trace>
  <inkml:trace contextRef="#ctx0" brushRef="#br0" timeOffset="1">58 121 10,'-5'-7'24,"4"-3"-5,-2 4-2,1 1-2,0 5-4,2 9-2,0 5-1,0 9-2,2-4-2,0 15-1,0 2 0,0 6-1,1 2-1,-1-3-1,0-1-2,-2-5-2,0 6-5,0-14-4,3-8-11,-3-1-4,3-14 0</inkml:trace>
  <inkml:trace contextRef="#ctx0" brushRef="#br0" timeOffset="2">24 235 6,'-13'-9'28,"8"-9"-1,-1 1 2,8-5-13,9-2-4,7-4-3,9 0-3,2 0-2,5 6-1,0 3-1,-2 7 0,-2 5 0,-5 8 0,-9 11 0,-8 6-1,-9 9 1,-5 0-1,-9 6 1,-3-5-1,-4 3 0,-3-6 0,3-5 0,2-6-1,6-2 1,0-6-1,10-3-1,5-3 1,5 0 0,10 0 0,0-1-1,7 1 1,2 0 0,5 0 0,1 0 0,-4 0 1,0 0-1,-5 12 0,-6 3 1,-8 7 0,-8-1 0,-8 9 0,-11 0 0,-5 6 0,-8-2 0,-4-6 0,-3-4-2,4-2 0,2-4-1,3-3-2,7-9-4,3 1-5,9-11-10,11-5-10,0 0 1,12-10 1</inkml:trace>
  <inkml:trace contextRef="#ctx0" brushRef="#br0" timeOffset="3">420 258 14,'-1'0'21,"10"0"1,-5 11-11,3-11-1,1 19-1,0-4-3,2 9 1,-2-2-1,3 8 0,-5-2 0,1-4-1,-4 10-1,1-14 0,-4 0-1,-1-6 1,-3 0 0,0-7 0,-2-4-1,1-9 0,-1-5 1,1-8-2,2-3 0,3-6 0,1-8-1,6-1 0,3-2 0,4 1-1,3 0 0,4 4 1,1 2-2,1 6 1,-3 6 0,-1 2 0,5 8 1,0 5-2,0 4-2,-3 6-9,-3 4-18,2-5-2,-2 5 0,2-4 1</inkml:trace>
</inkml:ink>
</file>

<file path=ppt/ink/ink90.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40:12.642"/>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0 17 8,'7'-14'21,"-9"18"0,5-9-7,-3 3-1,5 2 0,-2 2-4,0 16-1,0-13-2,-1 5-2,2-3 0,-2-4-2,0 5 0,-2 13-1,-2-18 1,-1 2 0,1-8 0,-2 0 0,1 4 0,-4-1 0,4-6 0,0 4 0,2-5-1,1-15-1,1 19 1,4-3-1,-1-3-2,3 4-2,-3-1-8,-4 9-17,11-9 0,-11 27 1,16-25-1</inkml:trace>
</inkml:ink>
</file>

<file path=ppt/ink/ink91.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40:12.643"/>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-9-99 7,'5'-3'24,"-16"1"1,11-5-5,-7 7-1,4 4-6,3-4-2,-1-8-4,1 0 0,1 3-2,7 2-1,-5 2-1,7-4 0,-6 4 0,4 1 0,-5 9-1,4-2 0,-9 6 0,-6-4-1,3 6 0,-4 0 1,-5-1-2,4 1 1,-4-4 0,7-4-1,0-10-3,7 3-7,-9-1-21,17-14 0,0-2 0,4-23-1</inkml:trace>
</inkml:ink>
</file>

<file path=ppt/ink/ink92.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42:27.957"/>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846 726 2,'0'-14'24,"-5"4"1,3-5 1,-5-1-14,1-7-1,0 2-1,-3-2-3,0-3 0,-2 1-2,-1 2-1,-1 4-2,1 1 0,-3 7-1,-1 7 0,0 10 0,-2 11 0,0 13 0,1 9 0,2 11 1,2 12-1,6 8 0,5 1 1,4-1-1,7-2 0,5-8 0,6-7 0,2-10-1,2-9 0,3-12 0,1-4-3,1-10-2,-1-3-7,0-7-11,2-3-9,-3-2 2,4-9-1</inkml:trace>
  <inkml:trace contextRef="#ctx0" brushRef="#br0" timeOffset="1">1180 934 15,'5'7'25,"9"-9"2,3 1-7,2-6-7,3-4-1,3-1-4,2 1-7,5 0-7,1-2-13,-5 5-8,2-4 1,-5 10-1</inkml:trace>
  <inkml:trace contextRef="#ctx0" brushRef="#br0" timeOffset="2">743 400 0,'-5'-9'24,"6"-11"0,-3 1 0,2-9-14,3-6-1,0-6-2,1 0-3,1 0-1,0-1-3,-1 3-2,-1 4-4,-2 8-14,3 6-5,-7 16 1,2-3-1</inkml:trace>
  <inkml:trace contextRef="#ctx0" brushRef="#br0" timeOffset="3">475 872 1,'-31'6'25,"4"-9"-1,-7 2 1,4-5 0,-5 0-22,1-1-2,-3 0 1,1 1-3,-1 1 0,1 3-1,3-1-2,2 3-4,7-2-7,0 7-10,12-4 1,-2 7 0</inkml:trace>
  <inkml:trace contextRef="#ctx0" brushRef="#br0" timeOffset="4">873 1413 14,'-6'17'23,"5"-3"0,-3 3-10,2 6-5,0-1 0,1 4-4,0-1 0,1 1-2,1-1-2,0-3-3,2-2-4,-2-1-13,5-1-3,-5 1-1</inkml:trace>
</inkml:ink>
</file>

<file path=ppt/ink/ink93.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42:27.962"/>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301 781 11,'-7'-22'24,"-7"3"0,0-5 2,-4 2-15,-2-1-2,-2 3-1,-3 5-1,2 3-1,-3 11-1,0 9 0,-1 9 0,3 7 0,2 13 0,5 8-2,6 8 1,7 8-1,7 1 0,10-4 0,6-3-2,8-6 1,1-8-2,8-8 0,3-10-3,-1-11-1,4-10-5,-4-5-6,-2-5-15,2-9-3,-3 1 2,-3-6 0</inkml:trace>
  <inkml:trace contextRef="#ctx0" brushRef="#br0" timeOffset="1">527 949 3,'8'4'26,"-3"5"2,7-5 0,-1-2 0,5-4-20,6-5-3,1 0-2,3-3-7,2-5-10,4-5-12,-2 9-3,6-4 1,-4 4 0</inkml:trace>
  <inkml:trace contextRef="#ctx0" brushRef="#br0" timeOffset="2">281 1433 1,'-5'-2'26,"3"-3"1,-2 8 1,4 0-8,0 8-4,1 7-2,2 7-4,0 7-3,1 2-3,0 8 0,0 3-1,-1 1-2,0-3 1,-1-1-2,0-6 1,-1-4-2,1 0 0,0-9-6,-1 1-6,-2-3-18,5-9 0,-5-1-1,3-6 2</inkml:trace>
  <inkml:trace contextRef="#ctx0" brushRef="#br0" timeOffset="3">162 0 16,'-4'2'18,"4"8"-8,-3 2-2,2 7 1,-1 2-1,1 8-3,1 3 1,0 3-1,0 2 0,2-3-1,2-1-2,0-5-3,1-3-5,-3-1-12,7-9-5,-7 0 0,6-8 0</inkml:trace>
</inkml:ink>
</file>

<file path=ppt/ink/ink94.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42:27.966"/>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308 661 12,'-8'-22'24,"-10"12"0,4-7 3,-6 4-14,-2 6-3,0 7-2,-7 5 0,-2 13 0,-3 9-1,5 1 0,0 15-2,6 5-1,4 5-1,10-2 0,11 2-1,13-9 0,10-3-2,6-5 0,8-13-2,3-9 0,4-6-4,0-6-5,-3-8-9,-1-6-11,-7 0-1,0-3 1,-9 3 1</inkml:trace>
  <inkml:trace contextRef="#ctx0" brushRef="#br0" timeOffset="1">530 922 14,'12'5'27,"-4"3"1,9-5 0,-1-1 0,6-4-23,7-5-8,1-9-6,5-1-11,-3 2-8,7-3 1,-3 5 0</inkml:trace>
  <inkml:trace contextRef="#ctx0" brushRef="#br0" timeOffset="2">306 16 3,'2'-16'18,"-8"14"-9,5 2 1,-3 4 0,3 10 3,-3-1-2,2 11 0,-1-3-3,1 11-1,2 0-1,-2 1-4,2 2-4,-1 1-5,5-3-7,-5 4-12,6-5 2,-5 1-1</inkml:trace>
  <inkml:trace contextRef="#ctx0" brushRef="#br0" timeOffset="3">318 1292 7,'-4'-4'24,"4"-3"1,-5 8-1,5 1-13,0 3-2,0 5-1,2 4-3,-1 5-1,1 6-2,0 1 0,1 2-1,0 1-2,-1 0-2,1-4-5,1-4-6,-3-1-13,4-10 1,-5 3 0</inkml:trace>
</inkml:ink>
</file>

<file path=ppt/ink/ink95.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42:27.970"/>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279 521 10,'-15'-8'23,"0"-7"0,-9 11 1,-3-4-12,-2 8-4,-1 7 1,1 8-2,-1 9 1,3 4 1,2 12 0,9 0-1,5 7-1,12-3 0,9 3-1,10-9-3,9-5-1,7-2 0,3-11-1,6-5-1,4-11 0,-1-5-4,-1-9-8,-5-1-6,-4-3-15,-1-5-1,-9 4 2,-2-5-1</inkml:trace>
  <inkml:trace contextRef="#ctx0" brushRef="#br0" timeOffset="1">246 2 1,'-4'0'23,"7"-3"0,-4 8 1,2 4-13,-1 7 0,1 10-4,0 2-3,0 4-4,1 6-6,-1 3-11,6-3-7,-4 2 0,6-8 0</inkml:trace>
  <inkml:trace contextRef="#ctx0" brushRef="#br0" timeOffset="2">561 684 4,'26'1'19,"-3"3"-1,5-6-10,3-1-4,2-5-6,3-2-10,-5 1-5,4-2-1</inkml:trace>
  <inkml:trace contextRef="#ctx0" brushRef="#br0" timeOffset="3">426 1188 19,'-2'12'24,"-4"6"0,6 0-14,0 4 0,2 1 0,0 1-4,2 0-4,0 0-6,-1-2-8,5-6-13,-6 4 1,5-11-1</inkml:trace>
</inkml:ink>
</file>

<file path=ppt/ink/ink96.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42:27.974"/>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0 526 5,'4'-3'19,"-4"3"0,3-5-1,-3-1-1,4-2-1,-4-4-1,1-3-2,-1-4-2,1-3-1,-1-4-3,1-3-1,4-4-3,-3-3-1,2-1 0,0 1-1,0 1 0,-1 2 0,2 3 0,-4 5 0,0 5 2,-1 6-2,1 3 1,-1 5-1,0 2 0,0 7 0,2 3-1,2 6 1,1 6-1,3 4 0,2 7 0,5 4 0,0 3 0,4 2 0,1 0 0,0-2 0,0-3 1,-1-3-1,-2-5 0,-3-3 0,-2-4 0,-3-4 0,-2-3 0,-1-4 1,-2-4 0,-1-6 0,-1-5 1,0-5 0,-1-5-1,-1-7 1,2-5-1,-2-8 1,0-4-2,0-5 0,1 0 0,-1 0 0,2 2 0,0 5-2,-1 6-1,3 6-4,-3 10-10,0 8-17,3 4-1,-4 9 0,5-1 1</inkml:trace>
  <inkml:trace contextRef="#ctx0" brushRef="#br0" timeOffset="1">492 5 2,'-2'2'15,"3"-4"2,-3 3-2,2-2-1,-2 1-2,2 1-2,-1 1-2,0 2-1,0 2-1,1 4-1,0 6 0,-1 7 0,2 6-1,-1 7 0,1 5 0,0 2-1,-1 1-1,0 0-1,1-3 0,-1-5-1,0-6-1,2-5 0,-2-5-2,2-5-2,-1-4-3,1-5-4,1-6-9,-4 0-7,4-8 1,-5 3 0</inkml:trace>
  <inkml:trace contextRef="#ctx0" brushRef="#br0" timeOffset="2">491 342 13,'5'-1'26,"-1"6"-1,8-8 3,1 3-16,5-3-3,1-1-4,5-2-5,-2-1-5,1-2-6,0-1-9,-6 4-6,2-6 0,-8 7 0</inkml:trace>
  <inkml:trace contextRef="#ctx0" brushRef="#br0" timeOffset="3">713 9 0,'-4'-8'23,"-7"8"2,7 2 0,-3 10-5,4 6-7,2 8-2,1 6-3,4 3-1,0 6-1,2 0-1,-1 0-2,2-5-1,-3-3-2,-1-2-2,0-5-3,-3-2-5,0-5-7,2-5-14,-5-1 3,4-4-1</inkml:trace>
  <inkml:trace contextRef="#ctx0" brushRef="#br0" timeOffset="4">835 440 5,'-3'0'25,"6"-8"2,-1 2 1,4-4-11,4 1-4,0-2-4,3-2-2,1 8-2,1-4-2,-1 5-1,0 3-1,-1 2 0,-3-1-1,-1 5 1,-3 7-1,-3 4 0,-3 2-1,-4 3 1,-1 4-1,-3-1 0,-2 7 0,-2-1 1,0-4 0,-1 0 2,3-4 0,1-2 0,2-4 1,5-1 0,5-5 1,3-2-2,6-4 1,4-3-1,2-3-1,5-2-1,1 0-3,4-4-4,-2 2-11,-2 0-13,0-3-1,-6 6 1,0-4-1</inkml:trace>
</inkml:ink>
</file>

<file path=ppt/ink/ink97.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44:00.948"/>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1 1000 6,'-2'-5'14,"3"-1"-1,-2 5-1,2-2-2,-1 2-1,0 4-2,0 4 0,1 3 0,1 6-2,0 6-1,1 3-1,1 7-1,0 6 1,1 2-1,0 0 0,-2-1-1,2-2 0,-3-1-1,1-4 1,-2-4-1,0-5 0,-1-4 1,1-1-2,-1-6-3,0-1-4,-1-4-9,2-7-8,-2 2 0,2-7 0</inkml:trace>
  <inkml:trace contextRef="#ctx0" brushRef="#br0" timeOffset="1">22 1022 1,'0'2'11,"3"-2"-1,-2 0 2,2-2 0,1 0 1,3-2 1,3-2 0,2-3-1,4-5-2,2-3 0,6-4-3,3-1-1,2-3-1,1 0-2,0-4-1,0 5-1,-1 0 0,-4 1 0,-2 4-1,-4 2 0,-4 0 0,-2 4-1,-3 2-1,-2 0-2,-2 5-4,-2 1-6,-1 2-13,-3 4-6,1-1 1,-2 4 0</inkml:trace>
  <inkml:trace contextRef="#ctx0" brushRef="#br0" timeOffset="2">471 721 11,'-1'1'18,"4"-3"-2,-2 1-1,4 1-2,0 3-1,3-1-4,2 4-2,1 3-1,4 0 0,1 3-2,2 3 1,-1 2-1,3-1-1,-2 1 0,0 0 0,0 0 1,-1 0-1,-1 0 0,1-1 0,-1 0-1,0 2 1,0-1 0,-1 0-1,0-1 0,-1-1 0,0 1 0,-2-5-1,-1 3 1,-1-3-1,-2 0 0,0-3 1,-2 0-1,0 0 0,-1-4 0,-1 4 0,-1-5-2,-1 1-2,1-1-3,-2-1-5,-3-1-14,3-2-5,-5 1 2,4-2 0</inkml:trace>
  <inkml:trace contextRef="#ctx0" brushRef="#br0" timeOffset="3">894 1120 15,'1'0'15,"-2"3"0,2-1-3,0 2-1,0 0-3,0 5 1,0 5-3,0 5-1,0 2-1,0 4 1,-1 2-1,-1 1 0,-1 4 0,0-5 1,0-1-2,0-2 1,-1-2-1,1-1-1,0-2-1,1-2 0,0-2-1,0-1 0,1-1 0,-1-2 0,1-2-1,0-3-1,0-2-1,-1 1-4,1-3-5,2-4-17,-4 3 0,3-5 1</inkml:trace>
  <inkml:trace contextRef="#ctx0" brushRef="#br0" timeOffset="4">72 1481 4,'-3'1'11,"4"-1"-1,-4 2-2,4-3-1,-1 2 0,1 0-1,3 2 0,-2 1 1,5 2-1,-2 0 1,5 2 0,0 4-1,6 0-1,0 1 0,4 3-1,1 0-1,2 0-1,1 3 0,1 0-1,-1 2 0,-1 1 0,-2 3 0,-1-1 0,-2 2 0,-2 0 0,-1 0 0,-2-2 0,-1-2 1,-2-2-1,-1-2 0,-2-5 0,-1-1 0,-1-5 0,0-1 0,-2-2 0,1 1-1,-2-4 1,1 0-1,-1-1 0,1 0 0,-1 0-3,1-2-4,-1 2-7,-1-4-15,4-2 1,-4 2 0</inkml:trace>
  <inkml:trace contextRef="#ctx0" brushRef="#br0" timeOffset="5">512 1943 0,'0'-1'12,"3"-2"0,0 1 2,4-4-1,2 0 0,1-4 1,4 0 0,1-2-1,3-4-1,1-2-2,3-4-1,1-1-2,2-3 0,0-1-2,3-1 0,-1 1-2,0 0 0,-1 1-1,0 2 1,-4 1-1,-1 3-1,-5 4 0,-1 2-1,-5 3 0,-2 3 0,-3 1 0,-2 5-2,-1 1-1,-4 1-2,1 0-5,-1 1-8,-1 0-15,0-2-1,-1 2 2,2-3-1</inkml:trace>
  <inkml:trace contextRef="#ctx0" brushRef="#br0" timeOffset="6">459 695 19,'-3'0'24,"3"-3"-6,-2-2-1,2-3 0,1-4-4,-1-3-2,3-5-2,-1 0-1,1-7-2,2 3-2,-1-1-1,-1 2-1,1 0-1,-1 6 0,-1 1-2,0 1-1,-3 9-3,1-4-10,1 2-15,-4 3-1,4 3 0,-3-1 1</inkml:trace>
  <inkml:trace contextRef="#ctx0" brushRef="#br0" timeOffset="7">414 314 3,'1'-1'21,"-3"3"-4,3-3-1,0 0-1,0-3-2,0-2-1,0-2-1,1-4-1,0-2-2,2-3-1,-2-3-3,2 0-1,-1 0-1,0-1 0,-1 3-2,1 0 0,-1 3 1,0 3-1,-1 4 0,0 3 0,1 3 1,0 4-1,3 5 0,-1 4 1,3 3-1,1 3 1,1 0-1,1 2 0,0 0 0,0-1 1,-2-1-1,1-2 0,-3-2 0,1 0 0,-2-3 0,0-2 0,-2-1 0,1-2 1,-1-4 1,0-4 0,-2-6 1,2-4 0,-1 0 0,0-4 0,0-4-1,0-6 2,0-1-3,1-1 0,-1 1-1,0 1-3,1 1-4,-1 4-8,-1 7-17,3 1-3,-4 6 2,3 2 0</inkml:trace>
  <inkml:trace contextRef="#ctx0" brushRef="#br0" timeOffset="8">710 87 11,'1'-4'23,"-1"4"-1,1-2-6,0 3-2,0 3-3,0 3-4,-1 4-2,1 1 0,-1 3-1,0 2-2,0 3-1,-1 2 0,0-3-2,-1 0-1,1-1-1,0-5-1,0-1-2,0-2-2,0-5-3,1-1-6,-4 0-7,4-6-1</inkml:trace>
  <inkml:trace contextRef="#ctx0" brushRef="#br0" timeOffset="9">671 241 6,'6'-3'25,"0"3"-1,4-2-6,2-1-3,3 2-4,1-4-4,2 3-3,0 0-5,0-1-4,-1 0-5,-4 1-9,3-1-7,-8 1 0</inkml:trace>
  <inkml:trace contextRef="#ctx0" brushRef="#br0" timeOffset="10">847 42 2,'-7'0'25,"6"-1"1,-4 10 0,4 6-9,0 1-6,2 5-3,0 1-3,1 3-2,0 2 0,0 2-2,1-2 0,0-4-2,-1-1-2,0-4-5,-1-1-8,-1-2-12,2-5 0,-4-1 1</inkml:trace>
  <inkml:trace contextRef="#ctx0" brushRef="#br0" timeOffset="11">935 320 5,'0'-2'23,"5"-5"1,-2 2-1,5-3-15,1-2-1,1 1-2,2 1-3,-1 1-1,-1 2 0,-1 5 0,-2 1 0,-2 2 1,-3 5-1,-2 0 0,-2 5 0,-2 1 0,-2 2 1,-2 0-2,0 2 1,0-2 1,0 0-1,2-2 1,2-3-1,2-2 1,2-1-1,3-1 0,3-5 0,3 1-1,3-3 0,2-3-2,2 2-4,0-2-10,4-2-12,-5 3 2,4-4-1</inkml:trace>
  <inkml:trace contextRef="#ctx0" brushRef="#br0" timeOffset="12">918 1533 13,'0'-1'16,"-1"1"1,1-1-4,-1 2 1,-1-1-1,2 0-2,0 0-1,0 0-3,0 0-1,1 0-1,1 1 0,-1 0-2,2 1 0,1 0 0,0 3 0,2 0 1,1 2 0,1-1 0,2 3 0,2-1 0,2 2-1,1-1 2,3 1-3,2-2 1,0 1-1,1-2 0,0-1-1,-1 1 0,-3-3 0,-1 1 0,-3 0-1,-3 0 1,-1-1-1,-3 1 0,-1 0 0,-3-2-1,0 1 0,-2-1-2,0-3-4,-2 3-9,0-2-18,0-6-1,-2 0 1,2 0 0</inkml:trace>
  <inkml:trace contextRef="#ctx0" brushRef="#br0" timeOffset="13">1490 1684 21,'1'-5'26,"-3"4"0,1-3-5,-2 1-4,-1 0-3,-1-3-3,-3 6-3,-2-2-2,-1 2-2,-2 2-2,0 4 0,-2 1-2,0 5 1,2 6-1,1 3 1,3 2-1,3 4 1,5-1-1,3-1 1,5-2 0,3-1 0,3-4-1,2-5 1,2-4-1,1-4-3,-1-2-3,2-3-6,-1-1-11,-2-2-8,2-3-1,-5 1 0</inkml:trace>
</inkml:ink>
</file>

<file path=ppt/ink/ink98.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44:00.962"/>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88 9 8,'3'-11'24,"-9"15"0,9 1 0,-3 11-11,2 8-5,1 7-1,-1 7-2,4 10-3,-3 7-5,1 6-3,-2 1-7,7-4-13,-9 9 2,7-8-2</inkml:trace>
  <inkml:trace contextRef="#ctx0" brushRef="#br0" timeOffset="1">23 1881 14,'-9'54'25,"10"-5"1,-9 11 1,1-7-13,10 3-9,2-3-4,2-6-8,-3 3-18,10-22 0,-11 4-1,10-15 0</inkml:trace>
</inkml:ink>
</file>

<file path=ppt/ink/ink99.xml><?xml version="1.0" encoding="utf-8"?>
<inkml:ink xmlns:inkml="http://www.w3.org/2003/InkML">
  <inkml:definitions>
    <inkml:context xml:id="ctx0">
      <inkml:inkSource xml:id="inkSrc0">
        <inkml:traceFormat>
          <inkml:channel name="X" type="integer" max="21760" units="in"/>
          <inkml:channel name="Y" type="integer" max="28800" units="in"/>
          <inkml:channel name="F" type="integer" max="255" units="dev"/>
        </inkml:traceFormat>
        <inkml:channelProperties>
          <inkml:channelProperty channel="X" name="resolution" value="3516.4834" units="1/in"/>
          <inkml:channelProperty channel="Y" name="resolution" value="3490.90918" units="1/in"/>
          <inkml:channelProperty channel="F" name="resolution" value="INF" units="1/dev"/>
        </inkml:channelProperties>
      </inkml:inkSource>
      <inkml:timestamp xml:id="ts0" timeString="2017-11-16T17:44:00.964"/>
    </inkml:context>
    <inkml:brush xml:id="br0">
      <inkml:brushProperty name="width" value="0.07938" units="cm"/>
      <inkml:brushProperty name="height" value="0.07938" units="cm"/>
      <inkml:brushProperty name="color" value="#666699"/>
      <inkml:brushProperty name="fitToCurve" value="1"/>
      <inkml:brushProperty name="ignorePressure" value="1"/>
    </inkml:brush>
  </inkml:definitions>
  <inkml:trace contextRef="#ctx0" brushRef="#br0">3 407 20,'-1'1'26,"-1"3"2,5-3-8,1-1-3,4 0-4,2-2-2,1 2-3,5-3-2,1 0-1,1-1-2,0 1-2,0 2-1,0-1-3,-2 2-4,0-1-7,0 0-13,-4 3-4,0-3 0,-3 3 1</inkml:trace>
  <inkml:trace contextRef="#ctx0" brushRef="#br0" timeOffset="1">457 309 10,'-5'2'23,"1"-4"-1,-3 4-5,0 0-1,-2 0-5,-1 3-2,0 0-2,-3 2-1,2 0-1,0 3 0,1 2-1,0 3-1,1 2 0,2 1 0,3 0 1,3 1-1,2-1 0,3-1 0,3-4-1,3-1 0,3-4-1,3-3-1,1-3-1,3-1-4,-1-2-4,2-3-11,1-2-11,-3 2-1,0-4 1,-3 2 0</inkml:trace>
  <inkml:trace contextRef="#ctx0" brushRef="#br0" timeOffset="2">688 405 23,'2'3'28,"4"-4"2,0 1 1,6-1-17,4-4-2,5 2-3,3-2-2,4 0-4,1-1-3,2 0-3,0 0-4,-1 1-7,0 0-15,-7 4-3,0-1 2,-6 3 0</inkml:trace>
  <inkml:trace contextRef="#ctx0" brushRef="#br0" timeOffset="3">1297 273 20,'-4'0'24,"0"-6"-1,-5 5-5,1 5-4,-1-3-3,-2 5-1,0-1-3,-3 5-1,2 0-1,0 5-1,4 1 0,0 2-2,2 1 0,3 1 0,3 0-1,4-2 0,4-2 0,2-3 0,3-3-1,3-1 1,1-4-2,2-2 1,-1-1-3,3-3-2,-3 1-5,0-2-10,0-2-10,-5 3-1,1-5 1</inkml:trace>
  <inkml:trace contextRef="#ctx0" brushRef="#br0" timeOffset="4">1272 9 26,'-2'-2'28,"2"-3"3,1 3-9,0 3-5,1 2-2,-2 4-5,3 3-3,-2 2-3,2 4-4,1 1-3,-1 4-7,0 1-14,3-1-7,-1 2-1,3-3 1</inkml:trace>
  <inkml:trace contextRef="#ctx0" brushRef="#br0" timeOffset="5">1458 349 17,'4'4'27,"4"-5"0,-2 2 1,4-2-14,3 0-7,1 0-1,2 0-7,1-1-8,4-1-17,-6 3-1,4-2-1,-6 3 1</inkml:trace>
  <inkml:trace contextRef="#ctx0" brushRef="#br0" timeOffset="6">1304 611 4,'6'-1'28,"-4"6"1,4-2 1,-3 5-1,0 3-16,0 0-7,0 4-1,0 2-4,-2 1-2,0 0-4,0-1-10,1-3-14,-5 2-2,4-7 2,-3 1 0</inkml:trace>
  <inkml:trace contextRef="#ctx0" brushRef="#br0" timeOffset="7">399 55 3,'1'-10'24,"-3"5"1,3 0 0,-1 4-11,1 3-4,1 5-2,-2 5-5,1 3-7,-3 6-17,4-2-5,-4 7 1,3-2 0</inkml:trace>
  <inkml:trace contextRef="#ctx0" brushRef="#br0" timeOffset="8">403 584 13,'-2'16'17,"3"-3"-1,-1 4-15,0-1-4,3-2-7,-4 2-6,3-5-2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1699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169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99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99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1699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15A3E4B7-1AD7-40D5-A95B-2E497BC61999}" type="slidenum">
              <a:rPr lang="en-US"/>
              <a:pPr/>
              <a:t>‹#›</a:t>
            </a:fld>
            <a:endParaRPr lang="en-US"/>
          </a:p>
        </p:txBody>
      </p:sp>
    </p:spTree>
    <p:extLst>
      <p:ext uri="{BB962C8B-B14F-4D97-AF65-F5344CB8AC3E}">
        <p14:creationId xmlns:p14="http://schemas.microsoft.com/office/powerpoint/2010/main" val="16731185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2DDF80-9A3C-47EF-A1C6-B4B7C3455ECB}" type="slidenum">
              <a:rPr lang="en-US"/>
              <a:pPr/>
              <a:t>1</a:t>
            </a:fld>
            <a:endParaRPr 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92573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25C80A-0C93-44A7-BC97-26DD14D7272D}" type="slidenum">
              <a:rPr lang="en-US" smtClean="0"/>
              <a:t>31</a:t>
            </a:fld>
            <a:endParaRPr lang="en-US"/>
          </a:p>
        </p:txBody>
      </p:sp>
      <p:sp>
        <p:nvSpPr>
          <p:cNvPr id="5" name="Header Placeholder 4"/>
          <p:cNvSpPr>
            <a:spLocks noGrp="1"/>
          </p:cNvSpPr>
          <p:nvPr>
            <p:ph type="hdr" sz="quarter" idx="11"/>
          </p:nvPr>
        </p:nvSpPr>
        <p:spPr/>
        <p:txBody>
          <a:bodyPr/>
          <a:lstStyle/>
          <a:p>
            <a:r>
              <a:rPr lang="en-US" smtClean="0"/>
              <a:t>Organic Chemistry II</a:t>
            </a:r>
            <a:endParaRPr lang="en-US"/>
          </a:p>
        </p:txBody>
      </p:sp>
    </p:spTree>
    <p:extLst>
      <p:ext uri="{BB962C8B-B14F-4D97-AF65-F5344CB8AC3E}">
        <p14:creationId xmlns:p14="http://schemas.microsoft.com/office/powerpoint/2010/main" val="1691364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886D906-AA3F-4589-A378-F8F4E47762D3}" type="slidenum">
              <a:rPr lang="en-US" altLang="en-US"/>
              <a:pPr/>
              <a:t>32</a:t>
            </a:fld>
            <a:endParaRPr lang="en-US"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xfrm>
            <a:off x="1219200" y="3257550"/>
            <a:ext cx="6705600" cy="3086100"/>
          </a:xfrm>
          <a:noFill/>
        </p:spPr>
        <p:txBody>
          <a:bodyPr/>
          <a:lstStyle/>
          <a:p>
            <a:pPr eaLnBrk="1" hangingPunct="1"/>
            <a:endParaRPr lang="en-GB" altLang="en-US" smtClean="0"/>
          </a:p>
        </p:txBody>
      </p:sp>
      <p:sp>
        <p:nvSpPr>
          <p:cNvPr id="2" name="Header Placeholder 1"/>
          <p:cNvSpPr>
            <a:spLocks noGrp="1"/>
          </p:cNvSpPr>
          <p:nvPr>
            <p:ph type="hdr" sz="quarter" idx="10"/>
          </p:nvPr>
        </p:nvSpPr>
        <p:spPr/>
        <p:txBody>
          <a:bodyPr/>
          <a:lstStyle/>
          <a:p>
            <a:r>
              <a:rPr lang="en-US" smtClean="0"/>
              <a:t>Organic Chemistry II</a:t>
            </a:r>
            <a:endParaRPr lang="en-US"/>
          </a:p>
        </p:txBody>
      </p:sp>
    </p:spTree>
    <p:extLst>
      <p:ext uri="{BB962C8B-B14F-4D97-AF65-F5344CB8AC3E}">
        <p14:creationId xmlns:p14="http://schemas.microsoft.com/office/powerpoint/2010/main" val="806688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80D9E28-629F-4EAC-B78A-9D403DA4AAEF}" type="slidenum">
              <a:rPr lang="en-US" altLang="en-US"/>
              <a:pPr/>
              <a:t>33</a:t>
            </a:fld>
            <a:endParaRPr lang="en-US" alt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xfrm>
            <a:off x="1219200" y="3257550"/>
            <a:ext cx="6705600" cy="3086100"/>
          </a:xfrm>
          <a:noFill/>
        </p:spPr>
        <p:txBody>
          <a:bodyPr/>
          <a:lstStyle/>
          <a:p>
            <a:pPr eaLnBrk="1" hangingPunct="1"/>
            <a:endParaRPr lang="en-GB" altLang="en-US" smtClean="0"/>
          </a:p>
        </p:txBody>
      </p:sp>
      <p:sp>
        <p:nvSpPr>
          <p:cNvPr id="2" name="Header Placeholder 1"/>
          <p:cNvSpPr>
            <a:spLocks noGrp="1"/>
          </p:cNvSpPr>
          <p:nvPr>
            <p:ph type="hdr" sz="quarter" idx="10"/>
          </p:nvPr>
        </p:nvSpPr>
        <p:spPr/>
        <p:txBody>
          <a:bodyPr/>
          <a:lstStyle/>
          <a:p>
            <a:r>
              <a:rPr lang="en-US" smtClean="0"/>
              <a:t>Organic Chemistry II</a:t>
            </a:r>
            <a:endParaRPr lang="en-US"/>
          </a:p>
        </p:txBody>
      </p:sp>
    </p:spTree>
    <p:extLst>
      <p:ext uri="{BB962C8B-B14F-4D97-AF65-F5344CB8AC3E}">
        <p14:creationId xmlns:p14="http://schemas.microsoft.com/office/powerpoint/2010/main" val="2330107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25C80A-0C93-44A7-BC97-26DD14D7272D}" type="slidenum">
              <a:rPr lang="en-US" smtClean="0"/>
              <a:t>34</a:t>
            </a:fld>
            <a:endParaRPr lang="en-US"/>
          </a:p>
        </p:txBody>
      </p:sp>
      <p:sp>
        <p:nvSpPr>
          <p:cNvPr id="5" name="Header Placeholder 4"/>
          <p:cNvSpPr>
            <a:spLocks noGrp="1"/>
          </p:cNvSpPr>
          <p:nvPr>
            <p:ph type="hdr" sz="quarter" idx="11"/>
          </p:nvPr>
        </p:nvSpPr>
        <p:spPr/>
        <p:txBody>
          <a:bodyPr/>
          <a:lstStyle/>
          <a:p>
            <a:r>
              <a:rPr lang="en-US" smtClean="0"/>
              <a:t>Organic Chemistry II</a:t>
            </a:r>
            <a:endParaRPr lang="en-US"/>
          </a:p>
        </p:txBody>
      </p:sp>
    </p:spTree>
    <p:extLst>
      <p:ext uri="{BB962C8B-B14F-4D97-AF65-F5344CB8AC3E}">
        <p14:creationId xmlns:p14="http://schemas.microsoft.com/office/powerpoint/2010/main" val="1242003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8523D68-2E52-4CAC-893D-F42358108E27}" type="slidenum">
              <a:rPr lang="en-US" altLang="en-US"/>
              <a:pPr/>
              <a:t>38</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1219200" y="3257550"/>
            <a:ext cx="6705600" cy="3086100"/>
          </a:xfrm>
          <a:noFill/>
        </p:spPr>
        <p:txBody>
          <a:bodyPr/>
          <a:lstStyle/>
          <a:p>
            <a:pPr eaLnBrk="1" hangingPunct="1"/>
            <a:endParaRPr lang="en-GB" altLang="en-US" smtClean="0"/>
          </a:p>
        </p:txBody>
      </p:sp>
      <p:sp>
        <p:nvSpPr>
          <p:cNvPr id="2" name="Header Placeholder 1"/>
          <p:cNvSpPr>
            <a:spLocks noGrp="1"/>
          </p:cNvSpPr>
          <p:nvPr>
            <p:ph type="hdr" sz="quarter" idx="10"/>
          </p:nvPr>
        </p:nvSpPr>
        <p:spPr/>
        <p:txBody>
          <a:bodyPr/>
          <a:lstStyle/>
          <a:p>
            <a:r>
              <a:rPr lang="en-US" smtClean="0"/>
              <a:t>Organic Chemistry II</a:t>
            </a:r>
            <a:endParaRPr lang="en-US"/>
          </a:p>
        </p:txBody>
      </p:sp>
    </p:spTree>
    <p:extLst>
      <p:ext uri="{BB962C8B-B14F-4D97-AF65-F5344CB8AC3E}">
        <p14:creationId xmlns:p14="http://schemas.microsoft.com/office/powerpoint/2010/main" val="343084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B1AC94B-FE65-4766-B851-99C789906E2C}" type="slidenum">
              <a:rPr lang="en-US" altLang="en-US"/>
              <a:pPr/>
              <a:t>40</a:t>
            </a:fld>
            <a:endParaRPr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xfrm>
            <a:off x="1219200" y="3257550"/>
            <a:ext cx="6705600" cy="3086100"/>
          </a:xfrm>
          <a:noFill/>
        </p:spPr>
        <p:txBody>
          <a:bodyPr/>
          <a:lstStyle/>
          <a:p>
            <a:pPr eaLnBrk="1" hangingPunct="1"/>
            <a:endParaRPr lang="en-GB" altLang="en-US" smtClean="0"/>
          </a:p>
        </p:txBody>
      </p:sp>
      <p:sp>
        <p:nvSpPr>
          <p:cNvPr id="2" name="Header Placeholder 1"/>
          <p:cNvSpPr>
            <a:spLocks noGrp="1"/>
          </p:cNvSpPr>
          <p:nvPr>
            <p:ph type="hdr" sz="quarter" idx="10"/>
          </p:nvPr>
        </p:nvSpPr>
        <p:spPr/>
        <p:txBody>
          <a:bodyPr/>
          <a:lstStyle/>
          <a:p>
            <a:r>
              <a:rPr lang="en-US" smtClean="0"/>
              <a:t>Organic Chemistry II</a:t>
            </a:r>
            <a:endParaRPr lang="en-US"/>
          </a:p>
        </p:txBody>
      </p:sp>
    </p:spTree>
    <p:extLst>
      <p:ext uri="{BB962C8B-B14F-4D97-AF65-F5344CB8AC3E}">
        <p14:creationId xmlns:p14="http://schemas.microsoft.com/office/powerpoint/2010/main" val="3048780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Helvetica" panose="020B0604020202020204" pitchFamily="34" charset="0"/>
            </a:endParaRPr>
          </a:p>
        </p:txBody>
      </p:sp>
      <p:sp>
        <p:nvSpPr>
          <p:cNvPr id="2" name="Header Placeholder 1"/>
          <p:cNvSpPr>
            <a:spLocks noGrp="1"/>
          </p:cNvSpPr>
          <p:nvPr>
            <p:ph type="hdr" sz="quarter" idx="10"/>
          </p:nvPr>
        </p:nvSpPr>
        <p:spPr/>
        <p:txBody>
          <a:bodyPr/>
          <a:lstStyle/>
          <a:p>
            <a:r>
              <a:rPr lang="en-US" smtClean="0"/>
              <a:t>Organic Chemistry II</a:t>
            </a:r>
            <a:endParaRPr lang="en-US"/>
          </a:p>
        </p:txBody>
      </p:sp>
    </p:spTree>
    <p:extLst>
      <p:ext uri="{BB962C8B-B14F-4D97-AF65-F5344CB8AC3E}">
        <p14:creationId xmlns:p14="http://schemas.microsoft.com/office/powerpoint/2010/main" val="3873877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2D968-EE8B-40E5-B8BC-760EBE475AB4}" type="slidenum">
              <a:rPr lang="en-US"/>
              <a:pPr/>
              <a:t>2</a:t>
            </a:fld>
            <a:endParaRPr lang="en-US"/>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95001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B87CA9-A544-4432-B7AD-4C0EA3E3E545}" type="slidenum">
              <a:rPr lang="en-US"/>
              <a:pPr/>
              <a:t>3</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68779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3339E0-7C12-4942-9EAE-DA6F48F5AB88}" type="slidenum">
              <a:rPr lang="en-US"/>
              <a:pPr/>
              <a:t>4</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34490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43AAD9-AEF0-49AC-9DFC-196957BB56CA}" type="slidenum">
              <a:rPr lang="en-US"/>
              <a:pPr/>
              <a:t>5</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83842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2A0689-64F9-40F1-A179-B533285D97DC}" type="slidenum">
              <a:rPr lang="en-US"/>
              <a:pPr/>
              <a:t>6</a:t>
            </a:fld>
            <a:endParaRPr lang="en-US"/>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582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6D36EE-6E48-49B6-B282-8C1847C99044}" type="slidenum">
              <a:rPr lang="en-US"/>
              <a:pPr/>
              <a:t>7</a:t>
            </a:fld>
            <a:endParaRPr lang="en-US"/>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47311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7E2446-72FB-4C63-B261-C6B88AE4930F}" type="slidenum">
              <a:rPr lang="en-US"/>
              <a:pPr/>
              <a:t>8</a:t>
            </a:fld>
            <a:endParaRPr lang="en-US"/>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4523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A3E4B7-1AD7-40D5-A95B-2E497BC61999}" type="slidenum">
              <a:rPr lang="en-US" smtClean="0"/>
              <a:pPr/>
              <a:t>30</a:t>
            </a:fld>
            <a:endParaRPr lang="en-US"/>
          </a:p>
        </p:txBody>
      </p:sp>
    </p:spTree>
    <p:extLst>
      <p:ext uri="{BB962C8B-B14F-4D97-AF65-F5344CB8AC3E}">
        <p14:creationId xmlns:p14="http://schemas.microsoft.com/office/powerpoint/2010/main" val="2145031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9810" name="Rectangle 2"/>
          <p:cNvSpPr>
            <a:spLocks noGrp="1" noChangeArrowheads="1"/>
          </p:cNvSpPr>
          <p:nvPr>
            <p:ph type="ctrTitle"/>
          </p:nvPr>
        </p:nvSpPr>
        <p:spPr>
          <a:xfrm>
            <a:off x="685800" y="685800"/>
            <a:ext cx="7772400" cy="2127250"/>
          </a:xfrm>
        </p:spPr>
        <p:txBody>
          <a:bodyPr/>
          <a:lstStyle>
            <a:lvl1pPr algn="ctr">
              <a:defRPr sz="5800"/>
            </a:lvl1pPr>
          </a:lstStyle>
          <a:p>
            <a:pPr lvl="0"/>
            <a:r>
              <a:rPr lang="en-US" noProof="0" smtClean="0"/>
              <a:t>Click to edit Master title style</a:t>
            </a:r>
          </a:p>
        </p:txBody>
      </p:sp>
      <p:sp>
        <p:nvSpPr>
          <p:cNvPr id="119811"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pPr lvl="0"/>
            <a:r>
              <a:rPr lang="en-US" noProof="0" smtClean="0"/>
              <a:t>Click to edit Master subtitle style</a:t>
            </a:r>
          </a:p>
        </p:txBody>
      </p:sp>
      <p:sp>
        <p:nvSpPr>
          <p:cNvPr id="119812" name="Rectangle 4"/>
          <p:cNvSpPr>
            <a:spLocks noGrp="1" noChangeArrowheads="1"/>
          </p:cNvSpPr>
          <p:nvPr>
            <p:ph type="dt" sz="half" idx="2"/>
          </p:nvPr>
        </p:nvSpPr>
        <p:spPr/>
        <p:txBody>
          <a:bodyPr/>
          <a:lstStyle>
            <a:lvl1pPr>
              <a:defRPr/>
            </a:lvl1pPr>
          </a:lstStyle>
          <a:p>
            <a:endParaRPr lang="en-US"/>
          </a:p>
        </p:txBody>
      </p:sp>
      <p:sp>
        <p:nvSpPr>
          <p:cNvPr id="119813" name="Rectangle 5"/>
          <p:cNvSpPr>
            <a:spLocks noGrp="1" noChangeArrowheads="1"/>
          </p:cNvSpPr>
          <p:nvPr>
            <p:ph type="ftr" sz="quarter" idx="3"/>
          </p:nvPr>
        </p:nvSpPr>
        <p:spPr/>
        <p:txBody>
          <a:bodyPr/>
          <a:lstStyle>
            <a:lvl1pPr>
              <a:defRPr/>
            </a:lvl1pPr>
          </a:lstStyle>
          <a:p>
            <a:endParaRPr lang="en-US"/>
          </a:p>
        </p:txBody>
      </p:sp>
      <p:sp>
        <p:nvSpPr>
          <p:cNvPr id="119814" name="Rectangle 6"/>
          <p:cNvSpPr>
            <a:spLocks noGrp="1" noChangeArrowheads="1"/>
          </p:cNvSpPr>
          <p:nvPr>
            <p:ph type="sldNum" sz="quarter" idx="4"/>
          </p:nvPr>
        </p:nvSpPr>
        <p:spPr/>
        <p:txBody>
          <a:bodyPr/>
          <a:lstStyle>
            <a:lvl1pPr>
              <a:defRPr/>
            </a:lvl1pPr>
          </a:lstStyle>
          <a:p>
            <a:fld id="{01656EB2-D251-45B7-9533-3A53D917EBE5}" type="slidenum">
              <a:rPr lang="en-US"/>
              <a:pPr/>
              <a:t>‹#›</a:t>
            </a:fld>
            <a:endParaRPr lang="en-US"/>
          </a:p>
        </p:txBody>
      </p:sp>
      <p:grpSp>
        <p:nvGrpSpPr>
          <p:cNvPr id="119815" name="Group 7"/>
          <p:cNvGrpSpPr>
            <a:grpSpLocks/>
          </p:cNvGrpSpPr>
          <p:nvPr/>
        </p:nvGrpSpPr>
        <p:grpSpPr bwMode="auto">
          <a:xfrm>
            <a:off x="228600" y="2889250"/>
            <a:ext cx="8610600" cy="201613"/>
            <a:chOff x="144" y="1680"/>
            <a:chExt cx="5424" cy="144"/>
          </a:xfrm>
        </p:grpSpPr>
        <p:sp>
          <p:nvSpPr>
            <p:cNvPr id="119816"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7"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8"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spd="med">
    <p:newsfla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6B0C2C5-A1A3-4589-943F-B3B3326C7521}" type="slidenum">
              <a:rPr lang="en-US"/>
              <a:pPr/>
              <a:t>‹#›</a:t>
            </a:fld>
            <a:endParaRPr lang="en-US"/>
          </a:p>
        </p:txBody>
      </p:sp>
    </p:spTree>
    <p:extLst>
      <p:ext uri="{BB962C8B-B14F-4D97-AF65-F5344CB8AC3E}">
        <p14:creationId xmlns:p14="http://schemas.microsoft.com/office/powerpoint/2010/main" val="638029105"/>
      </p:ext>
    </p:extLst>
  </p:cSld>
  <p:clrMapOvr>
    <a:masterClrMapping/>
  </p:clrMapOvr>
  <p:transition spd="med">
    <p:newsfla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91DD1A-C501-4374-8188-413A7D7FE2F6}" type="slidenum">
              <a:rPr lang="en-US"/>
              <a:pPr/>
              <a:t>‹#›</a:t>
            </a:fld>
            <a:endParaRPr lang="en-US"/>
          </a:p>
        </p:txBody>
      </p:sp>
    </p:spTree>
    <p:extLst>
      <p:ext uri="{BB962C8B-B14F-4D97-AF65-F5344CB8AC3E}">
        <p14:creationId xmlns:p14="http://schemas.microsoft.com/office/powerpoint/2010/main" val="693770745"/>
      </p:ext>
    </p:extLst>
  </p:cSld>
  <p:clrMapOvr>
    <a:masterClrMapping/>
  </p:clrMapOvr>
  <p:transition spd="med">
    <p:newsfla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188915"/>
            <a:ext cx="8532813" cy="4905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4925" y="765175"/>
            <a:ext cx="4038600" cy="496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25925" y="765175"/>
            <a:ext cx="4038600" cy="496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2656E6BA-2B55-472F-8A66-E6B795FB2B7B}" type="slidenum">
              <a:rPr lang="en-US" altLang="en-US"/>
              <a:pPr>
                <a:defRPr/>
              </a:pPr>
              <a:t>‹#›</a:t>
            </a:fld>
            <a:endParaRPr lang="en-US" altLang="en-US"/>
          </a:p>
        </p:txBody>
      </p:sp>
    </p:spTree>
    <p:extLst>
      <p:ext uri="{BB962C8B-B14F-4D97-AF65-F5344CB8AC3E}">
        <p14:creationId xmlns:p14="http://schemas.microsoft.com/office/powerpoint/2010/main" val="2417545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77C6D0B-187F-4282-85CA-D667C095B900}" type="slidenum">
              <a:rPr lang="en-US"/>
              <a:pPr/>
              <a:t>‹#›</a:t>
            </a:fld>
            <a:endParaRPr lang="en-US"/>
          </a:p>
        </p:txBody>
      </p:sp>
    </p:spTree>
    <p:extLst>
      <p:ext uri="{BB962C8B-B14F-4D97-AF65-F5344CB8AC3E}">
        <p14:creationId xmlns:p14="http://schemas.microsoft.com/office/powerpoint/2010/main" val="828767785"/>
      </p:ext>
    </p:extLst>
  </p:cSld>
  <p:clrMapOvr>
    <a:masterClrMapping/>
  </p:clrMapOvr>
  <p:transition spd="med">
    <p:newsfla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0F76918-39C5-4018-AA1F-EACE0AD7F8F9}" type="slidenum">
              <a:rPr lang="en-US"/>
              <a:pPr/>
              <a:t>‹#›</a:t>
            </a:fld>
            <a:endParaRPr lang="en-US"/>
          </a:p>
        </p:txBody>
      </p:sp>
    </p:spTree>
    <p:extLst>
      <p:ext uri="{BB962C8B-B14F-4D97-AF65-F5344CB8AC3E}">
        <p14:creationId xmlns:p14="http://schemas.microsoft.com/office/powerpoint/2010/main" val="2987479244"/>
      </p:ext>
    </p:extLst>
  </p:cSld>
  <p:clrMapOvr>
    <a:masterClrMapping/>
  </p:clrMapOvr>
  <p:transition spd="med">
    <p:newsfla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3C45B25-23CB-4930-863B-4966188E6BA9}" type="slidenum">
              <a:rPr lang="en-US"/>
              <a:pPr/>
              <a:t>‹#›</a:t>
            </a:fld>
            <a:endParaRPr lang="en-US"/>
          </a:p>
        </p:txBody>
      </p:sp>
    </p:spTree>
    <p:extLst>
      <p:ext uri="{BB962C8B-B14F-4D97-AF65-F5344CB8AC3E}">
        <p14:creationId xmlns:p14="http://schemas.microsoft.com/office/powerpoint/2010/main" val="319846910"/>
      </p:ext>
    </p:extLst>
  </p:cSld>
  <p:clrMapOvr>
    <a:masterClrMapping/>
  </p:clrMapOvr>
  <p:transition spd="med">
    <p:newsfla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A98459A-94F4-42DB-AD7F-5CEA04CD7F11}" type="slidenum">
              <a:rPr lang="en-US"/>
              <a:pPr/>
              <a:t>‹#›</a:t>
            </a:fld>
            <a:endParaRPr lang="en-US"/>
          </a:p>
        </p:txBody>
      </p:sp>
    </p:spTree>
    <p:extLst>
      <p:ext uri="{BB962C8B-B14F-4D97-AF65-F5344CB8AC3E}">
        <p14:creationId xmlns:p14="http://schemas.microsoft.com/office/powerpoint/2010/main" val="2162172312"/>
      </p:ext>
    </p:extLst>
  </p:cSld>
  <p:clrMapOvr>
    <a:masterClrMapping/>
  </p:clrMapOvr>
  <p:transition spd="med">
    <p:newsfla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91138D4-A44E-44A3-AFB6-CFFDDAA93192}" type="slidenum">
              <a:rPr lang="en-US"/>
              <a:pPr/>
              <a:t>‹#›</a:t>
            </a:fld>
            <a:endParaRPr lang="en-US"/>
          </a:p>
        </p:txBody>
      </p:sp>
    </p:spTree>
    <p:extLst>
      <p:ext uri="{BB962C8B-B14F-4D97-AF65-F5344CB8AC3E}">
        <p14:creationId xmlns:p14="http://schemas.microsoft.com/office/powerpoint/2010/main" val="2131739425"/>
      </p:ext>
    </p:extLst>
  </p:cSld>
  <p:clrMapOvr>
    <a:masterClrMapping/>
  </p:clrMapOvr>
  <p:transition spd="med">
    <p:newsfla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6E8E08B-E4E5-4F34-BDFC-3C93CFB74B98}" type="slidenum">
              <a:rPr lang="en-US"/>
              <a:pPr/>
              <a:t>‹#›</a:t>
            </a:fld>
            <a:endParaRPr lang="en-US"/>
          </a:p>
        </p:txBody>
      </p:sp>
    </p:spTree>
    <p:extLst>
      <p:ext uri="{BB962C8B-B14F-4D97-AF65-F5344CB8AC3E}">
        <p14:creationId xmlns:p14="http://schemas.microsoft.com/office/powerpoint/2010/main" val="1708403617"/>
      </p:ext>
    </p:extLst>
  </p:cSld>
  <p:clrMapOvr>
    <a:masterClrMapping/>
  </p:clrMapOvr>
  <p:transition spd="med">
    <p:newsfla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A655898-26FE-4454-85A1-EA89BC3D64B2}" type="slidenum">
              <a:rPr lang="en-US"/>
              <a:pPr/>
              <a:t>‹#›</a:t>
            </a:fld>
            <a:endParaRPr lang="en-US"/>
          </a:p>
        </p:txBody>
      </p:sp>
    </p:spTree>
    <p:extLst>
      <p:ext uri="{BB962C8B-B14F-4D97-AF65-F5344CB8AC3E}">
        <p14:creationId xmlns:p14="http://schemas.microsoft.com/office/powerpoint/2010/main" val="1736955337"/>
      </p:ext>
    </p:extLst>
  </p:cSld>
  <p:clrMapOvr>
    <a:masterClrMapping/>
  </p:clrMapOvr>
  <p:transition spd="med">
    <p:newsfla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CD3D4A2-B9E7-484A-9D65-47F3AAA71E43}" type="slidenum">
              <a:rPr lang="en-US"/>
              <a:pPr/>
              <a:t>‹#›</a:t>
            </a:fld>
            <a:endParaRPr lang="en-US"/>
          </a:p>
        </p:txBody>
      </p:sp>
    </p:spTree>
    <p:extLst>
      <p:ext uri="{BB962C8B-B14F-4D97-AF65-F5344CB8AC3E}">
        <p14:creationId xmlns:p14="http://schemas.microsoft.com/office/powerpoint/2010/main" val="3511782238"/>
      </p:ext>
    </p:extLst>
  </p:cSld>
  <p:clrMapOvr>
    <a:masterClrMapping/>
  </p:clrMapOvr>
  <p:transition spd="med">
    <p:newsfla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1878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8788" name="Rectangle 4"/>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endParaRPr lang="en-US"/>
          </a:p>
        </p:txBody>
      </p:sp>
      <p:sp>
        <p:nvSpPr>
          <p:cNvPr id="11878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118790"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033F03A0-0CD9-4E1F-B9B2-646B4369317A}" type="slidenum">
              <a:rPr lang="en-US"/>
              <a:pPr/>
              <a:t>‹#›</a:t>
            </a:fld>
            <a:endParaRPr lang="en-US"/>
          </a:p>
        </p:txBody>
      </p:sp>
      <p:sp>
        <p:nvSpPr>
          <p:cNvPr id="11879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11879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79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11879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ransition spd="med">
    <p:newsflash/>
  </p:transition>
  <p:timing>
    <p:tnLst>
      <p:par>
        <p:cTn id="1" dur="indefinite" restart="never" nodeType="tmRoot"/>
      </p:par>
    </p:tnLst>
  </p:timing>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itchFamily="18" charset="0"/>
        </a:defRPr>
      </a:lvl2pPr>
      <a:lvl3pPr algn="l" rtl="0" fontAlgn="base">
        <a:spcBef>
          <a:spcPct val="0"/>
        </a:spcBef>
        <a:spcAft>
          <a:spcPct val="0"/>
        </a:spcAft>
        <a:defRPr sz="4400">
          <a:solidFill>
            <a:schemeClr val="tx2"/>
          </a:solidFill>
          <a:latin typeface="Garamond" pitchFamily="18" charset="0"/>
        </a:defRPr>
      </a:lvl3pPr>
      <a:lvl4pPr algn="l" rtl="0" fontAlgn="base">
        <a:spcBef>
          <a:spcPct val="0"/>
        </a:spcBef>
        <a:spcAft>
          <a:spcPct val="0"/>
        </a:spcAft>
        <a:defRPr sz="4400">
          <a:solidFill>
            <a:schemeClr val="tx2"/>
          </a:solidFill>
          <a:latin typeface="Garamond" pitchFamily="18" charset="0"/>
        </a:defRPr>
      </a:lvl4pPr>
      <a:lvl5pPr algn="l" rtl="0" fontAlgn="base">
        <a:spcBef>
          <a:spcPct val="0"/>
        </a:spcBef>
        <a:spcAft>
          <a:spcPct val="0"/>
        </a:spcAft>
        <a:defRPr sz="4400">
          <a:solidFill>
            <a:schemeClr val="tx2"/>
          </a:solidFill>
          <a:latin typeface="Garamond" pitchFamily="18" charset="0"/>
        </a:defRPr>
      </a:lvl5pPr>
      <a:lvl6pPr marL="457200" algn="l" rtl="0" fontAlgn="base">
        <a:spcBef>
          <a:spcPct val="0"/>
        </a:spcBef>
        <a:spcAft>
          <a:spcPct val="0"/>
        </a:spcAft>
        <a:defRPr sz="4400">
          <a:solidFill>
            <a:schemeClr val="tx2"/>
          </a:solidFill>
          <a:latin typeface="Garamond" pitchFamily="18" charset="0"/>
        </a:defRPr>
      </a:lvl6pPr>
      <a:lvl7pPr marL="914400" algn="l" rtl="0" fontAlgn="base">
        <a:spcBef>
          <a:spcPct val="0"/>
        </a:spcBef>
        <a:spcAft>
          <a:spcPct val="0"/>
        </a:spcAft>
        <a:defRPr sz="4400">
          <a:solidFill>
            <a:schemeClr val="tx2"/>
          </a:solidFill>
          <a:latin typeface="Garamond" pitchFamily="18" charset="0"/>
        </a:defRPr>
      </a:lvl7pPr>
      <a:lvl8pPr marL="1371600" algn="l" rtl="0" fontAlgn="base">
        <a:spcBef>
          <a:spcPct val="0"/>
        </a:spcBef>
        <a:spcAft>
          <a:spcPct val="0"/>
        </a:spcAft>
        <a:defRPr sz="4400">
          <a:solidFill>
            <a:schemeClr val="tx2"/>
          </a:solidFill>
          <a:latin typeface="Garamond" pitchFamily="18" charset="0"/>
        </a:defRPr>
      </a:lvl8pPr>
      <a:lvl9pPr marL="1828800" algn="l" rtl="0" fontAlgn="base">
        <a:spcBef>
          <a:spcPct val="0"/>
        </a:spcBef>
        <a:spcAft>
          <a:spcPct val="0"/>
        </a:spcAft>
        <a:defRPr sz="4400">
          <a:solidFill>
            <a:schemeClr val="tx2"/>
          </a:solidFill>
          <a:latin typeface="Garamond" pitchFamily="18" charset="0"/>
        </a:defRPr>
      </a:lvl9pPr>
    </p:titleStyle>
    <p:bodyStyle>
      <a:lvl1pPr marL="342900" indent="-342900" algn="l" rtl="0" fontAlgn="base">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fontAlgn="base">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2" Type="http://schemas.openxmlformats.org/officeDocument/2006/relationships/image" Target="../media/image10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image" Target="../media/image104.emf"/><Relationship Id="rId1" Type="http://schemas.openxmlformats.org/officeDocument/2006/relationships/slideLayout" Target="../slideLayouts/slideLayout2.xml"/><Relationship Id="rId4" Type="http://schemas.openxmlformats.org/officeDocument/2006/relationships/image" Target="../media/image106.emf"/></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8.emf"/><Relationship Id="rId2" Type="http://schemas.openxmlformats.org/officeDocument/2006/relationships/image" Target="../media/image10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1.emf"/><Relationship Id="rId2" Type="http://schemas.openxmlformats.org/officeDocument/2006/relationships/image" Target="../media/image1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3.emf"/><Relationship Id="rId2" Type="http://schemas.openxmlformats.org/officeDocument/2006/relationships/image" Target="../media/image112.emf"/><Relationship Id="rId1" Type="http://schemas.openxmlformats.org/officeDocument/2006/relationships/slideLayout" Target="../slideLayouts/slideLayout2.xml"/><Relationship Id="rId4" Type="http://schemas.openxmlformats.org/officeDocument/2006/relationships/image" Target="../media/image114.emf"/></Relationships>
</file>

<file path=ppt/slides/_rels/slide24.xml.rels><?xml version="1.0" encoding="UTF-8" standalone="yes"?>
<Relationships xmlns="http://schemas.openxmlformats.org/package/2006/relationships"><Relationship Id="rId2" Type="http://schemas.openxmlformats.org/officeDocument/2006/relationships/image" Target="../media/image11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8.emf"/><Relationship Id="rId2" Type="http://schemas.openxmlformats.org/officeDocument/2006/relationships/image" Target="../media/image11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2.emf"/><Relationship Id="rId2" Type="http://schemas.openxmlformats.org/officeDocument/2006/relationships/image" Target="../media/image121.emf"/><Relationship Id="rId1" Type="http://schemas.openxmlformats.org/officeDocument/2006/relationships/slideLayout" Target="../slideLayouts/slideLayout2.xml"/><Relationship Id="rId5" Type="http://schemas.openxmlformats.org/officeDocument/2006/relationships/image" Target="../media/image124.emf"/><Relationship Id="rId4" Type="http://schemas.openxmlformats.org/officeDocument/2006/relationships/image" Target="../media/image123.emf"/></Relationships>
</file>

<file path=ppt/slides/_rels/slide3.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9.emf"/><Relationship Id="rId26" Type="http://schemas.openxmlformats.org/officeDocument/2006/relationships/image" Target="../media/image13.emf"/><Relationship Id="rId39" Type="http://schemas.openxmlformats.org/officeDocument/2006/relationships/customXml" Target="../ink/ink19.xml"/><Relationship Id="rId3" Type="http://schemas.openxmlformats.org/officeDocument/2006/relationships/customXml" Target="../ink/ink1.xml"/><Relationship Id="rId21" Type="http://schemas.openxmlformats.org/officeDocument/2006/relationships/customXml" Target="../ink/ink10.xml"/><Relationship Id="rId34" Type="http://schemas.openxmlformats.org/officeDocument/2006/relationships/image" Target="../media/image17.emf"/><Relationship Id="rId42" Type="http://schemas.openxmlformats.org/officeDocument/2006/relationships/image" Target="../media/image21.emf"/><Relationship Id="rId47" Type="http://schemas.openxmlformats.org/officeDocument/2006/relationships/customXml" Target="../ink/ink23.xml"/><Relationship Id="rId50" Type="http://schemas.openxmlformats.org/officeDocument/2006/relationships/image" Target="../media/image25.emf"/><Relationship Id="rId7" Type="http://schemas.openxmlformats.org/officeDocument/2006/relationships/customXml" Target="../ink/ink3.xml"/><Relationship Id="rId12" Type="http://schemas.openxmlformats.org/officeDocument/2006/relationships/image" Target="../media/image6.emf"/><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19.emf"/><Relationship Id="rId46" Type="http://schemas.openxmlformats.org/officeDocument/2006/relationships/image" Target="../media/image23.emf"/><Relationship Id="rId2" Type="http://schemas.openxmlformats.org/officeDocument/2006/relationships/notesSlide" Target="../notesSlides/notesSlide3.xml"/><Relationship Id="rId16" Type="http://schemas.openxmlformats.org/officeDocument/2006/relationships/image" Target="../media/image8.emf"/><Relationship Id="rId20" Type="http://schemas.openxmlformats.org/officeDocument/2006/relationships/image" Target="../media/image10.emf"/><Relationship Id="rId29" Type="http://schemas.openxmlformats.org/officeDocument/2006/relationships/customXml" Target="../ink/ink14.xml"/><Relationship Id="rId41" Type="http://schemas.openxmlformats.org/officeDocument/2006/relationships/customXml" Target="../ink/ink20.xml"/><Relationship Id="rId1" Type="http://schemas.openxmlformats.org/officeDocument/2006/relationships/slideLayout" Target="../slideLayouts/slideLayout6.xml"/><Relationship Id="rId6" Type="http://schemas.openxmlformats.org/officeDocument/2006/relationships/image" Target="../media/image3.emf"/><Relationship Id="rId11" Type="http://schemas.openxmlformats.org/officeDocument/2006/relationships/customXml" Target="../ink/ink5.xml"/><Relationship Id="rId24" Type="http://schemas.openxmlformats.org/officeDocument/2006/relationships/image" Target="../media/image12.emf"/><Relationship Id="rId32" Type="http://schemas.openxmlformats.org/officeDocument/2006/relationships/image" Target="../media/image16.emf"/><Relationship Id="rId37" Type="http://schemas.openxmlformats.org/officeDocument/2006/relationships/customXml" Target="../ink/ink18.xml"/><Relationship Id="rId40" Type="http://schemas.openxmlformats.org/officeDocument/2006/relationships/image" Target="../media/image20.emf"/><Relationship Id="rId45" Type="http://schemas.openxmlformats.org/officeDocument/2006/relationships/customXml" Target="../ink/ink22.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4.emf"/><Relationship Id="rId36" Type="http://schemas.openxmlformats.org/officeDocument/2006/relationships/image" Target="../media/image18.emf"/><Relationship Id="rId49" Type="http://schemas.openxmlformats.org/officeDocument/2006/relationships/customXml" Target="../ink/ink24.xml"/><Relationship Id="rId10" Type="http://schemas.openxmlformats.org/officeDocument/2006/relationships/image" Target="../media/image5.emf"/><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media/image22.emf"/><Relationship Id="rId4" Type="http://schemas.openxmlformats.org/officeDocument/2006/relationships/image" Target="../media/image2.emf"/><Relationship Id="rId9" Type="http://schemas.openxmlformats.org/officeDocument/2006/relationships/customXml" Target="../ink/ink4.xml"/><Relationship Id="rId14" Type="http://schemas.openxmlformats.org/officeDocument/2006/relationships/image" Target="../media/image7.emf"/><Relationship Id="rId22" Type="http://schemas.openxmlformats.org/officeDocument/2006/relationships/image" Target="../media/image11.emf"/><Relationship Id="rId27" Type="http://schemas.openxmlformats.org/officeDocument/2006/relationships/customXml" Target="../ink/ink13.xml"/><Relationship Id="rId30" Type="http://schemas.openxmlformats.org/officeDocument/2006/relationships/image" Target="../media/image15.emf"/><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24.emf"/><Relationship Id="rId8" Type="http://schemas.openxmlformats.org/officeDocument/2006/relationships/image" Target="../media/image4.emf"/></Relationships>
</file>

<file path=ppt/slides/_rels/slide30.xml.rels><?xml version="1.0" encoding="UTF-8" standalone="yes"?>
<Relationships xmlns="http://schemas.openxmlformats.org/package/2006/relationships"><Relationship Id="rId3" Type="http://schemas.openxmlformats.org/officeDocument/2006/relationships/image" Target="../media/image125.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7.w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29.jpeg"/><Relationship Id="rId5" Type="http://schemas.openxmlformats.org/officeDocument/2006/relationships/image" Target="../media/image128.wmf"/><Relationship Id="rId4"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34.emf"/><Relationship Id="rId3" Type="http://schemas.openxmlformats.org/officeDocument/2006/relationships/notesSlide" Target="../notesSlides/notesSlide12.xml"/><Relationship Id="rId7" Type="http://schemas.openxmlformats.org/officeDocument/2006/relationships/image" Target="../media/image131.emf"/><Relationship Id="rId12"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133.emf"/><Relationship Id="rId5" Type="http://schemas.openxmlformats.org/officeDocument/2006/relationships/image" Target="../media/image130.emf"/><Relationship Id="rId15" Type="http://schemas.openxmlformats.org/officeDocument/2006/relationships/image" Target="../media/image135.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32.emf"/><Relationship Id="rId14" Type="http://schemas.openxmlformats.org/officeDocument/2006/relationships/oleObject" Target="../embeddings/oleObject9.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35.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image" Target="../media/image136.wmf"/><Relationship Id="rId4" Type="http://schemas.openxmlformats.org/officeDocument/2006/relationships/oleObject" Target="../embeddings/oleObject10.bin"/></Relationships>
</file>

<file path=ppt/slides/_rels/slide35.xml.rels><?xml version="1.0" encoding="UTF-8" standalone="yes"?>
<Relationships xmlns="http://schemas.openxmlformats.org/package/2006/relationships"><Relationship Id="rId2" Type="http://schemas.openxmlformats.org/officeDocument/2006/relationships/image" Target="../media/image137.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38.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0.jpeg"/><Relationship Id="rId2" Type="http://schemas.openxmlformats.org/officeDocument/2006/relationships/image" Target="../media/image139.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2.wmf"/><Relationship Id="rId5" Type="http://schemas.openxmlformats.org/officeDocument/2006/relationships/image" Target="../media/image141.emf"/><Relationship Id="rId4" Type="http://schemas.openxmlformats.org/officeDocument/2006/relationships/oleObject" Target="../embeddings/oleObject12.bin"/></Relationships>
</file>

<file path=ppt/slides/_rels/slide39.xml.rels><?xml version="1.0" encoding="UTF-8" standalone="yes"?>
<Relationships xmlns="http://schemas.openxmlformats.org/package/2006/relationships"><Relationship Id="rId3" Type="http://schemas.openxmlformats.org/officeDocument/2006/relationships/image" Target="../media/image144.jpeg"/><Relationship Id="rId2" Type="http://schemas.openxmlformats.org/officeDocument/2006/relationships/image" Target="../media/image14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8.emf"/><Relationship Id="rId13" Type="http://schemas.openxmlformats.org/officeDocument/2006/relationships/customXml" Target="../ink/ink30.xml"/><Relationship Id="rId18" Type="http://schemas.openxmlformats.org/officeDocument/2006/relationships/image" Target="../media/image33.emf"/><Relationship Id="rId26" Type="http://schemas.openxmlformats.org/officeDocument/2006/relationships/image" Target="../media/image37.emf"/><Relationship Id="rId3" Type="http://schemas.openxmlformats.org/officeDocument/2006/relationships/customXml" Target="../ink/ink25.xml"/><Relationship Id="rId21" Type="http://schemas.openxmlformats.org/officeDocument/2006/relationships/customXml" Target="../ink/ink34.xml"/><Relationship Id="rId7" Type="http://schemas.openxmlformats.org/officeDocument/2006/relationships/customXml" Target="../ink/ink27.xml"/><Relationship Id="rId12" Type="http://schemas.openxmlformats.org/officeDocument/2006/relationships/image" Target="../media/image30.emf"/><Relationship Id="rId17" Type="http://schemas.openxmlformats.org/officeDocument/2006/relationships/customXml" Target="../ink/ink32.xml"/><Relationship Id="rId25" Type="http://schemas.openxmlformats.org/officeDocument/2006/relationships/customXml" Target="../ink/ink36.xml"/><Relationship Id="rId2" Type="http://schemas.openxmlformats.org/officeDocument/2006/relationships/notesSlide" Target="../notesSlides/notesSlide4.xml"/><Relationship Id="rId16" Type="http://schemas.openxmlformats.org/officeDocument/2006/relationships/image" Target="../media/image32.emf"/><Relationship Id="rId20" Type="http://schemas.openxmlformats.org/officeDocument/2006/relationships/image" Target="../media/image34.emf"/><Relationship Id="rId1" Type="http://schemas.openxmlformats.org/officeDocument/2006/relationships/slideLayout" Target="../slideLayouts/slideLayout6.xml"/><Relationship Id="rId6" Type="http://schemas.openxmlformats.org/officeDocument/2006/relationships/image" Target="../media/image27.emf"/><Relationship Id="rId11" Type="http://schemas.openxmlformats.org/officeDocument/2006/relationships/customXml" Target="../ink/ink29.xml"/><Relationship Id="rId24" Type="http://schemas.openxmlformats.org/officeDocument/2006/relationships/image" Target="../media/image36.emf"/><Relationship Id="rId5" Type="http://schemas.openxmlformats.org/officeDocument/2006/relationships/customXml" Target="../ink/ink26.xml"/><Relationship Id="rId15" Type="http://schemas.openxmlformats.org/officeDocument/2006/relationships/customXml" Target="../ink/ink31.xml"/><Relationship Id="rId23" Type="http://schemas.openxmlformats.org/officeDocument/2006/relationships/customXml" Target="../ink/ink35.xml"/><Relationship Id="rId10" Type="http://schemas.openxmlformats.org/officeDocument/2006/relationships/image" Target="../media/image29.emf"/><Relationship Id="rId19" Type="http://schemas.openxmlformats.org/officeDocument/2006/relationships/customXml" Target="../ink/ink33.xml"/><Relationship Id="rId4" Type="http://schemas.openxmlformats.org/officeDocument/2006/relationships/image" Target="../media/image26.emf"/><Relationship Id="rId9" Type="http://schemas.openxmlformats.org/officeDocument/2006/relationships/customXml" Target="../ink/ink28.xml"/><Relationship Id="rId14" Type="http://schemas.openxmlformats.org/officeDocument/2006/relationships/image" Target="../media/image31.emf"/><Relationship Id="rId22" Type="http://schemas.openxmlformats.org/officeDocument/2006/relationships/image" Target="../media/image35.e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45.emf"/><Relationship Id="rId4" Type="http://schemas.openxmlformats.org/officeDocument/2006/relationships/oleObject" Target="../embeddings/oleObject13.bin"/></Relationships>
</file>

<file path=ppt/slides/_rels/slide41.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48.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152.wmf"/><Relationship Id="rId5" Type="http://schemas.openxmlformats.org/officeDocument/2006/relationships/oleObject" Target="../embeddings/oleObject15.bin"/><Relationship Id="rId4" Type="http://schemas.openxmlformats.org/officeDocument/2006/relationships/image" Target="../media/image151.wmf"/></Relationships>
</file>

<file path=ppt/slides/_rels/slide47.xml.rels><?xml version="1.0" encoding="UTF-8" standalone="yes"?>
<Relationships xmlns="http://schemas.openxmlformats.org/package/2006/relationships"><Relationship Id="rId2" Type="http://schemas.openxmlformats.org/officeDocument/2006/relationships/image" Target="../media/image15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0.emf"/><Relationship Id="rId13" Type="http://schemas.openxmlformats.org/officeDocument/2006/relationships/customXml" Target="../ink/ink42.xml"/><Relationship Id="rId3" Type="http://schemas.openxmlformats.org/officeDocument/2006/relationships/customXml" Target="../ink/ink37.xml"/><Relationship Id="rId7" Type="http://schemas.openxmlformats.org/officeDocument/2006/relationships/customXml" Target="../ink/ink39.xml"/><Relationship Id="rId12" Type="http://schemas.openxmlformats.org/officeDocument/2006/relationships/image" Target="../media/image42.emf"/><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39.emf"/><Relationship Id="rId11" Type="http://schemas.openxmlformats.org/officeDocument/2006/relationships/customXml" Target="../ink/ink41.xml"/><Relationship Id="rId5" Type="http://schemas.openxmlformats.org/officeDocument/2006/relationships/customXml" Target="../ink/ink38.xml"/><Relationship Id="rId10" Type="http://schemas.openxmlformats.org/officeDocument/2006/relationships/image" Target="../media/image41.emf"/><Relationship Id="rId4" Type="http://schemas.openxmlformats.org/officeDocument/2006/relationships/image" Target="../media/image38.emf"/><Relationship Id="rId9" Type="http://schemas.openxmlformats.org/officeDocument/2006/relationships/customXml" Target="../ink/ink40.xml"/><Relationship Id="rId14" Type="http://schemas.openxmlformats.org/officeDocument/2006/relationships/image" Target="../media/image43.emf"/></Relationships>
</file>

<file path=ppt/slides/_rels/slide50.xml.rels><?xml version="1.0" encoding="UTF-8" standalone="yes"?>
<Relationships xmlns="http://schemas.openxmlformats.org/package/2006/relationships"><Relationship Id="rId3" Type="http://schemas.openxmlformats.org/officeDocument/2006/relationships/image" Target="../media/image157.emf"/><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56.wmf"/><Relationship Id="rId4" Type="http://schemas.openxmlformats.org/officeDocument/2006/relationships/oleObject" Target="../embeddings/oleObject16.bin"/></Relationships>
</file>

<file path=ppt/slides/_rels/slide51.xml.rels><?xml version="1.0" encoding="UTF-8" standalone="yes"?>
<Relationships xmlns="http://schemas.openxmlformats.org/package/2006/relationships"><Relationship Id="rId2" Type="http://schemas.openxmlformats.org/officeDocument/2006/relationships/image" Target="../media/image158.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9.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0.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1.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2.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3.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5.emf"/><Relationship Id="rId2" Type="http://schemas.openxmlformats.org/officeDocument/2006/relationships/image" Target="../media/image164.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6.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image" Target="../media/image16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6.emf"/><Relationship Id="rId13" Type="http://schemas.openxmlformats.org/officeDocument/2006/relationships/customXml" Target="../ink/ink48.xml"/><Relationship Id="rId18" Type="http://schemas.openxmlformats.org/officeDocument/2006/relationships/image" Target="../media/image52.emf"/><Relationship Id="rId26" Type="http://schemas.openxmlformats.org/officeDocument/2006/relationships/image" Target="../media/image55.emf"/><Relationship Id="rId39" Type="http://schemas.openxmlformats.org/officeDocument/2006/relationships/customXml" Target="../ink/ink61.xml"/><Relationship Id="rId3" Type="http://schemas.openxmlformats.org/officeDocument/2006/relationships/customXml" Target="../ink/ink43.xml"/><Relationship Id="rId21" Type="http://schemas.openxmlformats.org/officeDocument/2006/relationships/customXml" Target="../ink/ink52.xml"/><Relationship Id="rId34" Type="http://schemas.openxmlformats.org/officeDocument/2006/relationships/image" Target="../media/image59.emf"/><Relationship Id="rId42" Type="http://schemas.openxmlformats.org/officeDocument/2006/relationships/image" Target="../media/image63.emf"/><Relationship Id="rId7" Type="http://schemas.openxmlformats.org/officeDocument/2006/relationships/customXml" Target="../ink/ink45.xml"/><Relationship Id="rId12" Type="http://schemas.openxmlformats.org/officeDocument/2006/relationships/image" Target="../media/image48.emf"/><Relationship Id="rId17" Type="http://schemas.openxmlformats.org/officeDocument/2006/relationships/customXml" Target="../ink/ink50.xml"/><Relationship Id="rId25" Type="http://schemas.openxmlformats.org/officeDocument/2006/relationships/customXml" Target="../ink/ink54.xml"/><Relationship Id="rId33" Type="http://schemas.openxmlformats.org/officeDocument/2006/relationships/customXml" Target="../ink/ink58.xml"/><Relationship Id="rId38" Type="http://schemas.openxmlformats.org/officeDocument/2006/relationships/image" Target="../media/image61.emf"/><Relationship Id="rId2" Type="http://schemas.openxmlformats.org/officeDocument/2006/relationships/notesSlide" Target="../notesSlides/notesSlide6.xml"/><Relationship Id="rId16" Type="http://schemas.openxmlformats.org/officeDocument/2006/relationships/image" Target="../media/image51.emf"/><Relationship Id="rId20" Type="http://schemas.openxmlformats.org/officeDocument/2006/relationships/image" Target="../media/image49.emf"/><Relationship Id="rId29" Type="http://schemas.openxmlformats.org/officeDocument/2006/relationships/customXml" Target="../ink/ink56.xml"/><Relationship Id="rId41" Type="http://schemas.openxmlformats.org/officeDocument/2006/relationships/customXml" Target="../ink/ink62.xml"/><Relationship Id="rId1" Type="http://schemas.openxmlformats.org/officeDocument/2006/relationships/slideLayout" Target="../slideLayouts/slideLayout6.xml"/><Relationship Id="rId6" Type="http://schemas.openxmlformats.org/officeDocument/2006/relationships/image" Target="../media/image45.emf"/><Relationship Id="rId11" Type="http://schemas.openxmlformats.org/officeDocument/2006/relationships/customXml" Target="../ink/ink47.xml"/><Relationship Id="rId24" Type="http://schemas.openxmlformats.org/officeDocument/2006/relationships/image" Target="../media/image54.emf"/><Relationship Id="rId32" Type="http://schemas.openxmlformats.org/officeDocument/2006/relationships/image" Target="../media/image58.emf"/><Relationship Id="rId37" Type="http://schemas.openxmlformats.org/officeDocument/2006/relationships/customXml" Target="../ink/ink60.xml"/><Relationship Id="rId40" Type="http://schemas.openxmlformats.org/officeDocument/2006/relationships/image" Target="../media/image62.emf"/><Relationship Id="rId5" Type="http://schemas.openxmlformats.org/officeDocument/2006/relationships/customXml" Target="../ink/ink44.xml"/><Relationship Id="rId15" Type="http://schemas.openxmlformats.org/officeDocument/2006/relationships/customXml" Target="../ink/ink49.xml"/><Relationship Id="rId23" Type="http://schemas.openxmlformats.org/officeDocument/2006/relationships/customXml" Target="../ink/ink53.xml"/><Relationship Id="rId28" Type="http://schemas.openxmlformats.org/officeDocument/2006/relationships/image" Target="../media/image56.emf"/><Relationship Id="rId36" Type="http://schemas.openxmlformats.org/officeDocument/2006/relationships/image" Target="../media/image60.emf"/><Relationship Id="rId10" Type="http://schemas.openxmlformats.org/officeDocument/2006/relationships/image" Target="../media/image47.emf"/><Relationship Id="rId19" Type="http://schemas.openxmlformats.org/officeDocument/2006/relationships/customXml" Target="../ink/ink51.xml"/><Relationship Id="rId31" Type="http://schemas.openxmlformats.org/officeDocument/2006/relationships/customXml" Target="../ink/ink57.xml"/><Relationship Id="rId4" Type="http://schemas.openxmlformats.org/officeDocument/2006/relationships/image" Target="../media/image44.emf"/><Relationship Id="rId9" Type="http://schemas.openxmlformats.org/officeDocument/2006/relationships/customXml" Target="../ink/ink46.xml"/><Relationship Id="rId14" Type="http://schemas.openxmlformats.org/officeDocument/2006/relationships/image" Target="../media/image50.emf"/><Relationship Id="rId22" Type="http://schemas.openxmlformats.org/officeDocument/2006/relationships/image" Target="../media/image53.emf"/><Relationship Id="rId27" Type="http://schemas.openxmlformats.org/officeDocument/2006/relationships/customXml" Target="../ink/ink55.xml"/><Relationship Id="rId30" Type="http://schemas.openxmlformats.org/officeDocument/2006/relationships/image" Target="../media/image57.emf"/><Relationship Id="rId35" Type="http://schemas.openxmlformats.org/officeDocument/2006/relationships/customXml" Target="../ink/ink59.xml"/></Relationships>
</file>

<file path=ppt/slides/_rels/slide60.xml.rels><?xml version="1.0" encoding="UTF-8" standalone="yes"?>
<Relationships xmlns="http://schemas.openxmlformats.org/package/2006/relationships"><Relationship Id="rId2" Type="http://schemas.openxmlformats.org/officeDocument/2006/relationships/image" Target="../media/image169.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0.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1.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2.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3.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4.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75.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77.emf"/><Relationship Id="rId2" Type="http://schemas.openxmlformats.org/officeDocument/2006/relationships/image" Target="../media/image176.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8.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80.emf"/><Relationship Id="rId2" Type="http://schemas.openxmlformats.org/officeDocument/2006/relationships/image" Target="../media/image179.emf"/><Relationship Id="rId1" Type="http://schemas.openxmlformats.org/officeDocument/2006/relationships/slideLayout" Target="../slideLayouts/slideLayout2.xml"/><Relationship Id="rId4" Type="http://schemas.openxmlformats.org/officeDocument/2006/relationships/image" Target="../media/image181.emf"/></Relationships>
</file>

<file path=ppt/slides/_rels/slide7.xml.rels><?xml version="1.0" encoding="UTF-8" standalone="yes"?>
<Relationships xmlns="http://schemas.openxmlformats.org/package/2006/relationships"><Relationship Id="rId13" Type="http://schemas.openxmlformats.org/officeDocument/2006/relationships/customXml" Target="../ink/ink68.xml"/><Relationship Id="rId18" Type="http://schemas.openxmlformats.org/officeDocument/2006/relationships/image" Target="../media/image71.emf"/><Relationship Id="rId26" Type="http://schemas.openxmlformats.org/officeDocument/2006/relationships/image" Target="../media/image75.emf"/><Relationship Id="rId39" Type="http://schemas.openxmlformats.org/officeDocument/2006/relationships/customXml" Target="../ink/ink81.xml"/><Relationship Id="rId21" Type="http://schemas.openxmlformats.org/officeDocument/2006/relationships/customXml" Target="../ink/ink72.xml"/><Relationship Id="rId34" Type="http://schemas.openxmlformats.org/officeDocument/2006/relationships/image" Target="../media/image79.emf"/><Relationship Id="rId42" Type="http://schemas.openxmlformats.org/officeDocument/2006/relationships/image" Target="../media/image83.emf"/><Relationship Id="rId47" Type="http://schemas.openxmlformats.org/officeDocument/2006/relationships/customXml" Target="../ink/ink85.xml"/><Relationship Id="rId50" Type="http://schemas.openxmlformats.org/officeDocument/2006/relationships/image" Target="../media/image87.emf"/><Relationship Id="rId55" Type="http://schemas.openxmlformats.org/officeDocument/2006/relationships/customXml" Target="../ink/ink89.xml"/><Relationship Id="rId63" Type="http://schemas.openxmlformats.org/officeDocument/2006/relationships/customXml" Target="../ink/ink93.xml"/><Relationship Id="rId68" Type="http://schemas.openxmlformats.org/officeDocument/2006/relationships/image" Target="../media/image96.emf"/><Relationship Id="rId76" Type="http://schemas.openxmlformats.org/officeDocument/2006/relationships/image" Target="../media/image100.emf"/><Relationship Id="rId7" Type="http://schemas.openxmlformats.org/officeDocument/2006/relationships/customXml" Target="../ink/ink65.xml"/><Relationship Id="rId71" Type="http://schemas.openxmlformats.org/officeDocument/2006/relationships/customXml" Target="../ink/ink97.xml"/><Relationship Id="rId2" Type="http://schemas.openxmlformats.org/officeDocument/2006/relationships/notesSlide" Target="../notesSlides/notesSlide7.xml"/><Relationship Id="rId16" Type="http://schemas.openxmlformats.org/officeDocument/2006/relationships/image" Target="../media/image70.emf"/><Relationship Id="rId29" Type="http://schemas.openxmlformats.org/officeDocument/2006/relationships/customXml" Target="../ink/ink76.xml"/><Relationship Id="rId11" Type="http://schemas.openxmlformats.org/officeDocument/2006/relationships/customXml" Target="../ink/ink67.xml"/><Relationship Id="rId24" Type="http://schemas.openxmlformats.org/officeDocument/2006/relationships/image" Target="../media/image74.emf"/><Relationship Id="rId32" Type="http://schemas.openxmlformats.org/officeDocument/2006/relationships/image" Target="../media/image78.emf"/><Relationship Id="rId37" Type="http://schemas.openxmlformats.org/officeDocument/2006/relationships/customXml" Target="../ink/ink80.xml"/><Relationship Id="rId40" Type="http://schemas.openxmlformats.org/officeDocument/2006/relationships/image" Target="../media/image82.emf"/><Relationship Id="rId45" Type="http://schemas.openxmlformats.org/officeDocument/2006/relationships/customXml" Target="../ink/ink84.xml"/><Relationship Id="rId53" Type="http://schemas.openxmlformats.org/officeDocument/2006/relationships/customXml" Target="../ink/ink88.xml"/><Relationship Id="rId58" Type="http://schemas.openxmlformats.org/officeDocument/2006/relationships/image" Target="../media/image91.emf"/><Relationship Id="rId66" Type="http://schemas.openxmlformats.org/officeDocument/2006/relationships/image" Target="../media/image95.emf"/><Relationship Id="rId74" Type="http://schemas.openxmlformats.org/officeDocument/2006/relationships/image" Target="../media/image99.emf"/><Relationship Id="rId5" Type="http://schemas.openxmlformats.org/officeDocument/2006/relationships/customXml" Target="../ink/ink64.xml"/><Relationship Id="rId15" Type="http://schemas.openxmlformats.org/officeDocument/2006/relationships/customXml" Target="../ink/ink69.xml"/><Relationship Id="rId23" Type="http://schemas.openxmlformats.org/officeDocument/2006/relationships/customXml" Target="../ink/ink73.xml"/><Relationship Id="rId28" Type="http://schemas.openxmlformats.org/officeDocument/2006/relationships/image" Target="../media/image76.emf"/><Relationship Id="rId36" Type="http://schemas.openxmlformats.org/officeDocument/2006/relationships/image" Target="../media/image80.emf"/><Relationship Id="rId49" Type="http://schemas.openxmlformats.org/officeDocument/2006/relationships/customXml" Target="../ink/ink86.xml"/><Relationship Id="rId57" Type="http://schemas.openxmlformats.org/officeDocument/2006/relationships/customXml" Target="../ink/ink90.xml"/><Relationship Id="rId61" Type="http://schemas.openxmlformats.org/officeDocument/2006/relationships/customXml" Target="../ink/ink92.xml"/><Relationship Id="rId10" Type="http://schemas.openxmlformats.org/officeDocument/2006/relationships/image" Target="../media/image67.emf"/><Relationship Id="rId19" Type="http://schemas.openxmlformats.org/officeDocument/2006/relationships/customXml" Target="../ink/ink71.xml"/><Relationship Id="rId31" Type="http://schemas.openxmlformats.org/officeDocument/2006/relationships/customXml" Target="../ink/ink77.xml"/><Relationship Id="rId44" Type="http://schemas.openxmlformats.org/officeDocument/2006/relationships/image" Target="../media/image84.emf"/><Relationship Id="rId52" Type="http://schemas.openxmlformats.org/officeDocument/2006/relationships/image" Target="../media/image88.emf"/><Relationship Id="rId60" Type="http://schemas.openxmlformats.org/officeDocument/2006/relationships/image" Target="../media/image92.emf"/><Relationship Id="rId65" Type="http://schemas.openxmlformats.org/officeDocument/2006/relationships/customXml" Target="../ink/ink94.xml"/><Relationship Id="rId73" Type="http://schemas.openxmlformats.org/officeDocument/2006/relationships/customXml" Target="../ink/ink98.xml"/><Relationship Id="rId4" Type="http://schemas.openxmlformats.org/officeDocument/2006/relationships/image" Target="../media/image64.emf"/><Relationship Id="rId9" Type="http://schemas.openxmlformats.org/officeDocument/2006/relationships/customXml" Target="../ink/ink66.xml"/><Relationship Id="rId14" Type="http://schemas.openxmlformats.org/officeDocument/2006/relationships/image" Target="../media/image69.emf"/><Relationship Id="rId22" Type="http://schemas.openxmlformats.org/officeDocument/2006/relationships/image" Target="../media/image73.emf"/><Relationship Id="rId27" Type="http://schemas.openxmlformats.org/officeDocument/2006/relationships/customXml" Target="../ink/ink75.xml"/><Relationship Id="rId30" Type="http://schemas.openxmlformats.org/officeDocument/2006/relationships/image" Target="../media/image77.emf"/><Relationship Id="rId35" Type="http://schemas.openxmlformats.org/officeDocument/2006/relationships/customXml" Target="../ink/ink79.xml"/><Relationship Id="rId43" Type="http://schemas.openxmlformats.org/officeDocument/2006/relationships/customXml" Target="../ink/ink83.xml"/><Relationship Id="rId48" Type="http://schemas.openxmlformats.org/officeDocument/2006/relationships/image" Target="../media/image86.emf"/><Relationship Id="rId56" Type="http://schemas.openxmlformats.org/officeDocument/2006/relationships/image" Target="../media/image90.emf"/><Relationship Id="rId64" Type="http://schemas.openxmlformats.org/officeDocument/2006/relationships/image" Target="../media/image94.emf"/><Relationship Id="rId69" Type="http://schemas.openxmlformats.org/officeDocument/2006/relationships/customXml" Target="../ink/ink96.xml"/><Relationship Id="rId8" Type="http://schemas.openxmlformats.org/officeDocument/2006/relationships/image" Target="../media/image66.emf"/><Relationship Id="rId51" Type="http://schemas.openxmlformats.org/officeDocument/2006/relationships/customXml" Target="../ink/ink87.xml"/><Relationship Id="rId72" Type="http://schemas.openxmlformats.org/officeDocument/2006/relationships/image" Target="../media/image98.emf"/><Relationship Id="rId3" Type="http://schemas.openxmlformats.org/officeDocument/2006/relationships/customXml" Target="../ink/ink63.xml"/><Relationship Id="rId12" Type="http://schemas.openxmlformats.org/officeDocument/2006/relationships/image" Target="../media/image68.emf"/><Relationship Id="rId17" Type="http://schemas.openxmlformats.org/officeDocument/2006/relationships/customXml" Target="../ink/ink70.xml"/><Relationship Id="rId25" Type="http://schemas.openxmlformats.org/officeDocument/2006/relationships/customXml" Target="../ink/ink74.xml"/><Relationship Id="rId33" Type="http://schemas.openxmlformats.org/officeDocument/2006/relationships/customXml" Target="../ink/ink78.xml"/><Relationship Id="rId38" Type="http://schemas.openxmlformats.org/officeDocument/2006/relationships/image" Target="../media/image81.emf"/><Relationship Id="rId46" Type="http://schemas.openxmlformats.org/officeDocument/2006/relationships/image" Target="../media/image85.emf"/><Relationship Id="rId59" Type="http://schemas.openxmlformats.org/officeDocument/2006/relationships/customXml" Target="../ink/ink91.xml"/><Relationship Id="rId67" Type="http://schemas.openxmlformats.org/officeDocument/2006/relationships/customXml" Target="../ink/ink95.xml"/><Relationship Id="rId20" Type="http://schemas.openxmlformats.org/officeDocument/2006/relationships/image" Target="../media/image72.emf"/><Relationship Id="rId41" Type="http://schemas.openxmlformats.org/officeDocument/2006/relationships/customXml" Target="../ink/ink82.xml"/><Relationship Id="rId54" Type="http://schemas.openxmlformats.org/officeDocument/2006/relationships/image" Target="../media/image89.emf"/><Relationship Id="rId62" Type="http://schemas.openxmlformats.org/officeDocument/2006/relationships/image" Target="../media/image93.emf"/><Relationship Id="rId70" Type="http://schemas.openxmlformats.org/officeDocument/2006/relationships/image" Target="../media/image97.emf"/><Relationship Id="rId75" Type="http://schemas.openxmlformats.org/officeDocument/2006/relationships/customXml" Target="../ink/ink99.xml"/><Relationship Id="rId1" Type="http://schemas.openxmlformats.org/officeDocument/2006/relationships/slideLayout" Target="../slideLayouts/slideLayout6.xml"/><Relationship Id="rId6" Type="http://schemas.openxmlformats.org/officeDocument/2006/relationships/image" Target="../media/image65.emf"/></Relationships>
</file>

<file path=ppt/slides/_rels/slide70.xml.rels><?xml version="1.0" encoding="UTF-8" standalone="yes"?>
<Relationships xmlns="http://schemas.openxmlformats.org/package/2006/relationships"><Relationship Id="rId3" Type="http://schemas.openxmlformats.org/officeDocument/2006/relationships/image" Target="../media/image183.png"/><Relationship Id="rId2" Type="http://schemas.openxmlformats.org/officeDocument/2006/relationships/image" Target="../media/image182.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4.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86.emf"/><Relationship Id="rId2" Type="http://schemas.openxmlformats.org/officeDocument/2006/relationships/image" Target="../media/image185.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00.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0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Grp="1" noChangeArrowheads="1"/>
          </p:cNvSpPr>
          <p:nvPr>
            <p:ph type="subTitle" idx="1"/>
          </p:nvPr>
        </p:nvSpPr>
        <p:spPr>
          <a:xfrm>
            <a:off x="228600" y="3228833"/>
            <a:ext cx="8610600" cy="3048000"/>
          </a:xfrm>
        </p:spPr>
        <p:txBody>
          <a:bodyPr/>
          <a:lstStyle/>
          <a:p>
            <a:pPr algn="l"/>
            <a:r>
              <a:rPr lang="en-US" sz="2600" dirty="0">
                <a:latin typeface="Comic Sans MS" pitchFamily="66" charset="0"/>
              </a:rPr>
              <a:t>Functional groups: </a:t>
            </a:r>
            <a:r>
              <a:rPr lang="en-US" sz="2600" dirty="0" smtClean="0">
                <a:latin typeface="Comic Sans MS" pitchFamily="66" charset="0"/>
              </a:rPr>
              <a:t>are special </a:t>
            </a:r>
            <a:r>
              <a:rPr lang="en-US" sz="2600" dirty="0">
                <a:latin typeface="Comic Sans MS" pitchFamily="66" charset="0"/>
              </a:rPr>
              <a:t>groups of atoms attached to a hydrocarbon skeleton; the most common sites of chemical reactivity.</a:t>
            </a:r>
          </a:p>
        </p:txBody>
      </p:sp>
      <p:sp>
        <p:nvSpPr>
          <p:cNvPr id="2" name="Slide Number Placeholder 1"/>
          <p:cNvSpPr>
            <a:spLocks noGrp="1"/>
          </p:cNvSpPr>
          <p:nvPr>
            <p:ph type="sldNum" sz="quarter" idx="4"/>
          </p:nvPr>
        </p:nvSpPr>
        <p:spPr/>
        <p:txBody>
          <a:bodyPr/>
          <a:lstStyle/>
          <a:p>
            <a:fld id="{01656EB2-D251-45B7-9533-3A53D917EBE5}" type="slidenum">
              <a:rPr lang="en-US" smtClean="0"/>
              <a:pPr/>
              <a:t>1</a:t>
            </a:fld>
            <a:endParaRPr lang="en-US"/>
          </a:p>
        </p:txBody>
      </p:sp>
      <p:sp>
        <p:nvSpPr>
          <p:cNvPr id="6" name="WordArt 2"/>
          <p:cNvSpPr>
            <a:spLocks noChangeArrowheads="1" noChangeShapeType="1" noTextEdit="1"/>
          </p:cNvSpPr>
          <p:nvPr/>
        </p:nvSpPr>
        <p:spPr bwMode="auto">
          <a:xfrm>
            <a:off x="457200" y="304800"/>
            <a:ext cx="8229600" cy="609600"/>
          </a:xfrm>
          <a:prstGeom prst="rect">
            <a:avLst/>
          </a:prstGeom>
        </p:spPr>
        <p:txBody>
          <a:bodyPr wrap="none" fromWordArt="1">
            <a:prstTxWarp prst="textPlain">
              <a:avLst>
                <a:gd name="adj" fmla="val 50000"/>
              </a:avLst>
            </a:prstTxWarp>
          </a:bodyPr>
          <a:lstStyle/>
          <a:p>
            <a:pPr algn="ctr"/>
            <a:r>
              <a:rPr lang="en-US" sz="4000" b="1" dirty="0"/>
              <a:t>FUNCTIONAL </a:t>
            </a:r>
            <a:r>
              <a:rPr lang="en-US" sz="4000" b="1" dirty="0" smtClean="0"/>
              <a:t>GROUPS </a:t>
            </a:r>
            <a:r>
              <a:rPr lang="en-US" sz="4000" b="1" dirty="0"/>
              <a:t>IN ORGANIC CHEMISTRY</a:t>
            </a:r>
            <a:endParaRPr lang="en-US" sz="4000" kern="10" dirty="0">
              <a:ln w="31750">
                <a:solidFill>
                  <a:schemeClr val="tx1"/>
                </a:solidFill>
                <a:miter lim="800000"/>
                <a:headEnd/>
                <a:tailEnd/>
              </a:ln>
              <a:solidFill>
                <a:srgbClr val="008000"/>
              </a:solidFill>
              <a:effectLst>
                <a:outerShdw dist="35921" dir="2700000" algn="ctr" rotWithShape="0">
                  <a:srgbClr val="990000"/>
                </a:outerShdw>
              </a:effectLst>
              <a:latin typeface="Khmer UI" panose="020B0502040204020203" pitchFamily="34" charset="0"/>
              <a:cs typeface="Khmer UI" panose="020B0502040204020203" pitchFamily="34" charset="0"/>
            </a:endParaRPr>
          </a:p>
        </p:txBody>
      </p:sp>
    </p:spTree>
  </p:cSld>
  <p:clrMapOvr>
    <a:masterClrMapping/>
  </p:clrMapOvr>
  <p:transition spd="med">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950" y="304801"/>
            <a:ext cx="8229600" cy="990600"/>
          </a:xfrm>
        </p:spPr>
        <p:txBody>
          <a:bodyPr/>
          <a:lstStyle/>
          <a:p>
            <a:pPr marL="0" indent="0">
              <a:buNone/>
            </a:pPr>
            <a:r>
              <a:rPr lang="en-US" dirty="0"/>
              <a:t>b) </a:t>
            </a:r>
            <a:r>
              <a:rPr lang="en-US" dirty="0">
                <a:solidFill>
                  <a:srgbClr val="FF0000"/>
                </a:solidFill>
              </a:rPr>
              <a:t>If two chains have equal lengths, pick the one with more branch points.</a:t>
            </a:r>
          </a:p>
          <a:p>
            <a:endParaRPr lang="en-US" dirty="0"/>
          </a:p>
        </p:txBody>
      </p:sp>
      <p:pic>
        <p:nvPicPr>
          <p:cNvPr id="5122" name="Picture 2" descr="http://www.uwplatt.edu/~sundin/353/image/l960918c.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5410200" cy="218411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C77C6D0B-187F-4282-85CA-D667C095B900}" type="slidenum">
              <a:rPr lang="en-US" smtClean="0"/>
              <a:pPr/>
              <a:t>10</a:t>
            </a:fld>
            <a:endParaRPr lang="en-US"/>
          </a:p>
        </p:txBody>
      </p:sp>
    </p:spTree>
    <p:extLst>
      <p:ext uri="{BB962C8B-B14F-4D97-AF65-F5344CB8AC3E}">
        <p14:creationId xmlns:p14="http://schemas.microsoft.com/office/powerpoint/2010/main" val="659299149"/>
      </p:ext>
    </p:extLst>
  </p:cSld>
  <p:clrMapOvr>
    <a:masterClrMapping/>
  </p:clrMapOvr>
  <p:transition spd="med">
    <p:newsfla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484187"/>
          </a:xfrm>
        </p:spPr>
        <p:txBody>
          <a:bodyPr/>
          <a:lstStyle/>
          <a:p>
            <a:r>
              <a:rPr lang="en-US" sz="2800" b="1" dirty="0">
                <a:solidFill>
                  <a:schemeClr val="accent6"/>
                </a:solidFill>
              </a:rPr>
              <a:t>Rule #2: Number the carbons in the main </a:t>
            </a:r>
            <a:r>
              <a:rPr lang="en-US" sz="2800" b="1" dirty="0" smtClean="0">
                <a:solidFill>
                  <a:schemeClr val="accent6"/>
                </a:solidFill>
              </a:rPr>
              <a:t>chain</a:t>
            </a:r>
            <a:endParaRPr lang="en-US" sz="2800" dirty="0">
              <a:solidFill>
                <a:schemeClr val="accent6"/>
              </a:solidFill>
            </a:endParaRPr>
          </a:p>
        </p:txBody>
      </p:sp>
      <p:sp>
        <p:nvSpPr>
          <p:cNvPr id="3" name="Content Placeholder 2"/>
          <p:cNvSpPr>
            <a:spLocks noGrp="1"/>
          </p:cNvSpPr>
          <p:nvPr>
            <p:ph idx="1"/>
          </p:nvPr>
        </p:nvSpPr>
        <p:spPr>
          <a:xfrm>
            <a:off x="381000" y="735842"/>
            <a:ext cx="8610600" cy="5588758"/>
          </a:xfrm>
        </p:spPr>
        <p:txBody>
          <a:bodyPr/>
          <a:lstStyle/>
          <a:p>
            <a:pPr marL="0" indent="0">
              <a:buNone/>
            </a:pPr>
            <a:r>
              <a:rPr lang="en-US" sz="2400" dirty="0"/>
              <a:t>Number </a:t>
            </a:r>
            <a:r>
              <a:rPr lang="en-US" sz="2400" dirty="0" smtClean="0"/>
              <a:t>the chain </a:t>
            </a:r>
            <a:r>
              <a:rPr lang="en-US" sz="2400" dirty="0"/>
              <a:t>to minimize the position/number of the following in order of priority:</a:t>
            </a:r>
          </a:p>
          <a:p>
            <a:pPr marL="914400" lvl="1" indent="-457200">
              <a:buFont typeface="+mj-lt"/>
              <a:buAutoNum type="alphaLcParenR"/>
            </a:pPr>
            <a:r>
              <a:rPr lang="en-US" sz="2000" dirty="0" smtClean="0"/>
              <a:t>if </a:t>
            </a:r>
            <a:r>
              <a:rPr lang="en-US" sz="2000" dirty="0"/>
              <a:t>you’re naming the compound after (double bond if alkene; -OH group if alcohol, </a:t>
            </a:r>
            <a:r>
              <a:rPr lang="en-US" sz="2000" dirty="0" err="1"/>
              <a:t>etc</a:t>
            </a:r>
            <a:r>
              <a:rPr lang="en-US" sz="2000" dirty="0"/>
              <a:t>)</a:t>
            </a:r>
          </a:p>
          <a:p>
            <a:pPr marL="1257300" lvl="2" indent="-342900">
              <a:buFont typeface="+mj-lt"/>
              <a:buAutoNum type="alphaLcParenR"/>
            </a:pPr>
            <a:r>
              <a:rPr lang="en-US" sz="1600" dirty="0"/>
              <a:t>note: for multiple double bonds </a:t>
            </a:r>
            <a:r>
              <a:rPr lang="en-US" sz="1600" dirty="0">
                <a:sym typeface="Symbol"/>
              </a:rPr>
              <a:t></a:t>
            </a:r>
            <a:r>
              <a:rPr lang="en-US" sz="1600" i="1" dirty="0"/>
              <a:t>-</a:t>
            </a:r>
            <a:r>
              <a:rPr lang="en-US" sz="1600" i="1" dirty="0" err="1"/>
              <a:t>diene</a:t>
            </a:r>
            <a:r>
              <a:rPr lang="en-US" sz="1600" dirty="0"/>
              <a:t>, </a:t>
            </a:r>
            <a:r>
              <a:rPr lang="en-US" sz="1600" i="1" dirty="0"/>
              <a:t>-</a:t>
            </a:r>
            <a:r>
              <a:rPr lang="en-US" sz="1600" i="1" dirty="0" err="1"/>
              <a:t>triene</a:t>
            </a:r>
            <a:r>
              <a:rPr lang="en-US" sz="1600" dirty="0"/>
              <a:t>, </a:t>
            </a:r>
            <a:r>
              <a:rPr lang="en-US" sz="1600" i="1" dirty="0"/>
              <a:t>-</a:t>
            </a:r>
            <a:r>
              <a:rPr lang="en-US" sz="1600" i="1" dirty="0" err="1"/>
              <a:t>tetraene</a:t>
            </a:r>
            <a:endParaRPr lang="en-US" sz="1600" dirty="0"/>
          </a:p>
          <a:p>
            <a:pPr marL="914400" lvl="1" indent="-457200">
              <a:buFont typeface="+mj-lt"/>
              <a:buAutoNum type="alphaLcParenR"/>
            </a:pPr>
            <a:r>
              <a:rPr lang="en-US" sz="2000" dirty="0"/>
              <a:t>first branch/substituent group </a:t>
            </a:r>
          </a:p>
          <a:p>
            <a:pPr marL="914400" lvl="1" indent="-457200">
              <a:buFont typeface="+mj-lt"/>
              <a:buAutoNum type="alphaLcParenR"/>
            </a:pPr>
            <a:r>
              <a:rPr lang="en-US" sz="2000" dirty="0"/>
              <a:t>If both ends have the same first branching number, then number chain to minimize position of second branch (and then third and so on).</a:t>
            </a:r>
          </a:p>
          <a:p>
            <a:pPr marL="914400" lvl="1" indent="-457200">
              <a:buFont typeface="+mj-lt"/>
              <a:buAutoNum type="alphaLcParenR"/>
            </a:pPr>
            <a:r>
              <a:rPr lang="en-US" sz="2000" dirty="0" smtClean="0"/>
              <a:t>minimize the # </a:t>
            </a:r>
            <a:r>
              <a:rPr lang="en-US" sz="2000" dirty="0"/>
              <a:t>of substituent group that comes first alphabetically</a:t>
            </a:r>
          </a:p>
          <a:p>
            <a:pPr marL="0" indent="0">
              <a:buNone/>
            </a:pPr>
            <a:r>
              <a:rPr lang="en-US" sz="2400" dirty="0"/>
              <a:t/>
            </a:r>
            <a:br>
              <a:rPr lang="en-US" sz="2400" dirty="0"/>
            </a:br>
            <a:r>
              <a:rPr lang="en-US" sz="2200" u="sng" dirty="0" smtClean="0"/>
              <a:t>Note</a:t>
            </a:r>
            <a:r>
              <a:rPr lang="en-US" sz="2200" u="sng" dirty="0"/>
              <a:t>:</a:t>
            </a:r>
            <a:r>
              <a:rPr lang="en-US" sz="2200" dirty="0"/>
              <a:t> in cyclic and aromatic (benzene derivatives) compounds, no number </a:t>
            </a:r>
            <a:r>
              <a:rPr lang="en-US" sz="2200" dirty="0" smtClean="0"/>
              <a:t>is needed </a:t>
            </a:r>
            <a:r>
              <a:rPr lang="en-US" sz="2200" dirty="0"/>
              <a:t>if </a:t>
            </a:r>
            <a:r>
              <a:rPr lang="en-US" sz="2200" dirty="0" smtClean="0"/>
              <a:t>there is only </a:t>
            </a:r>
            <a:r>
              <a:rPr lang="en-US" sz="2200" dirty="0"/>
              <a:t>one substituent. </a:t>
            </a:r>
          </a:p>
          <a:p>
            <a:endParaRPr lang="en-US" dirty="0"/>
          </a:p>
        </p:txBody>
      </p:sp>
      <p:sp>
        <p:nvSpPr>
          <p:cNvPr id="4" name="Slide Number Placeholder 3"/>
          <p:cNvSpPr>
            <a:spLocks noGrp="1"/>
          </p:cNvSpPr>
          <p:nvPr>
            <p:ph type="sldNum" sz="quarter" idx="12"/>
          </p:nvPr>
        </p:nvSpPr>
        <p:spPr/>
        <p:txBody>
          <a:bodyPr/>
          <a:lstStyle/>
          <a:p>
            <a:fld id="{C77C6D0B-187F-4282-85CA-D667C095B900}" type="slidenum">
              <a:rPr lang="en-US" smtClean="0"/>
              <a:pPr/>
              <a:t>11</a:t>
            </a:fld>
            <a:endParaRPr lang="en-US"/>
          </a:p>
        </p:txBody>
      </p:sp>
    </p:spTree>
    <p:extLst>
      <p:ext uri="{BB962C8B-B14F-4D97-AF65-F5344CB8AC3E}">
        <p14:creationId xmlns:p14="http://schemas.microsoft.com/office/powerpoint/2010/main" val="2610823301"/>
      </p:ext>
    </p:extLst>
  </p:cSld>
  <p:clrMapOvr>
    <a:masterClrMapping/>
  </p:clrMapOvr>
  <p:transition spd="med">
    <p:newsfla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a:t>Rule #3: Identify the functional group and attach appropriate </a:t>
            </a:r>
            <a:r>
              <a:rPr lang="en-US" sz="3000" b="1" dirty="0" smtClean="0"/>
              <a:t>suffix</a:t>
            </a:r>
            <a:endParaRPr lang="en-US" sz="3000" dirty="0"/>
          </a:p>
        </p:txBody>
      </p:sp>
      <p:sp>
        <p:nvSpPr>
          <p:cNvPr id="3" name="Content Placeholder 2"/>
          <p:cNvSpPr>
            <a:spLocks noGrp="1"/>
          </p:cNvSpPr>
          <p:nvPr>
            <p:ph idx="1"/>
          </p:nvPr>
        </p:nvSpPr>
        <p:spPr>
          <a:xfrm>
            <a:off x="457200" y="1600200"/>
            <a:ext cx="8686800" cy="4530725"/>
          </a:xfrm>
        </p:spPr>
        <p:txBody>
          <a:bodyPr/>
          <a:lstStyle/>
          <a:p>
            <a:pPr marL="0" indent="0">
              <a:buNone/>
            </a:pPr>
            <a:r>
              <a:rPr lang="en-US" sz="2400" b="1" dirty="0" smtClean="0"/>
              <a:t>Indicating </a:t>
            </a:r>
            <a:r>
              <a:rPr lang="en-US" sz="2400" b="1" dirty="0"/>
              <a:t>position of the functional group:</a:t>
            </a:r>
            <a:r>
              <a:rPr lang="en-US" sz="2400" dirty="0"/>
              <a:t> shown by a number inserted before the functional group ending.  The number refers to the carbon atom to which the functional group is attached when the chain is numbered starting at the end that will give the smallest number to the group.</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C77C6D0B-187F-4282-85CA-D667C095B900}" type="slidenum">
              <a:rPr lang="en-US" smtClean="0"/>
              <a:pPr/>
              <a:t>12</a:t>
            </a:fld>
            <a:endParaRPr lang="en-US"/>
          </a:p>
        </p:txBody>
      </p:sp>
    </p:spTree>
    <p:extLst>
      <p:ext uri="{BB962C8B-B14F-4D97-AF65-F5344CB8AC3E}">
        <p14:creationId xmlns:p14="http://schemas.microsoft.com/office/powerpoint/2010/main" val="1285531622"/>
      </p:ext>
    </p:extLst>
  </p:cSld>
  <p:clrMapOvr>
    <a:masterClrMapping/>
  </p:clrMapOvr>
  <p:transition spd="med">
    <p:newsfla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543945171"/>
              </p:ext>
            </p:extLst>
          </p:nvPr>
        </p:nvGraphicFramePr>
        <p:xfrm>
          <a:off x="228600" y="-1"/>
          <a:ext cx="8915401" cy="7077456"/>
        </p:xfrm>
        <a:graphic>
          <a:graphicData uri="http://schemas.openxmlformats.org/drawingml/2006/table">
            <a:tbl>
              <a:tblPr firstRow="1" firstCol="1" bandRow="1">
                <a:tableStyleId>{5C22544A-7EE6-4342-B048-85BDC9FD1C3A}</a:tableStyleId>
              </a:tblPr>
              <a:tblGrid>
                <a:gridCol w="3008948"/>
                <a:gridCol w="3008948"/>
                <a:gridCol w="2897505"/>
              </a:tblGrid>
              <a:tr h="819109">
                <a:tc>
                  <a:txBody>
                    <a:bodyPr/>
                    <a:lstStyle/>
                    <a:p>
                      <a:pPr marL="0" marR="0">
                        <a:lnSpc>
                          <a:spcPct val="115000"/>
                        </a:lnSpc>
                        <a:spcBef>
                          <a:spcPts val="0"/>
                        </a:spcBef>
                        <a:spcAft>
                          <a:spcPts val="0"/>
                        </a:spcAft>
                      </a:pPr>
                      <a:r>
                        <a:rPr lang="en-US" sz="2400" dirty="0">
                          <a:effectLst/>
                        </a:rPr>
                        <a:t>Class of compound</a:t>
                      </a:r>
                      <a:endParaRPr lang="en-US" sz="2400" dirty="0">
                        <a:effectLst/>
                        <a:latin typeface="Times New Roman"/>
                        <a:ea typeface="Times New Roman"/>
                      </a:endParaRPr>
                    </a:p>
                  </a:txBody>
                  <a:tcPr marL="68580" marR="68580" marT="0" marB="0"/>
                </a:tc>
                <a:tc>
                  <a:txBody>
                    <a:bodyPr/>
                    <a:lstStyle/>
                    <a:p>
                      <a:pPr marL="0" marR="0">
                        <a:lnSpc>
                          <a:spcPct val="115000"/>
                        </a:lnSpc>
                        <a:spcBef>
                          <a:spcPts val="0"/>
                        </a:spcBef>
                        <a:spcAft>
                          <a:spcPts val="0"/>
                        </a:spcAft>
                      </a:pPr>
                      <a:r>
                        <a:rPr lang="en-US" sz="2400">
                          <a:effectLst/>
                        </a:rPr>
                        <a:t>Functional group</a:t>
                      </a:r>
                      <a:endParaRPr lang="en-US" sz="2400">
                        <a:effectLst/>
                        <a:latin typeface="Times New Roman"/>
                        <a:ea typeface="Times New Roman"/>
                      </a:endParaRPr>
                    </a:p>
                  </a:txBody>
                  <a:tcPr marL="68580" marR="68580" marT="0" marB="0"/>
                </a:tc>
                <a:tc>
                  <a:txBody>
                    <a:bodyPr/>
                    <a:lstStyle/>
                    <a:p>
                      <a:pPr marL="0" marR="0">
                        <a:lnSpc>
                          <a:spcPct val="115000"/>
                        </a:lnSpc>
                        <a:spcBef>
                          <a:spcPts val="0"/>
                        </a:spcBef>
                        <a:spcAft>
                          <a:spcPts val="0"/>
                        </a:spcAft>
                      </a:pPr>
                      <a:r>
                        <a:rPr lang="en-US" sz="2400">
                          <a:effectLst/>
                        </a:rPr>
                        <a:t>Suffix in IUPAC name</a:t>
                      </a:r>
                      <a:endParaRPr lang="en-US" sz="2400">
                        <a:effectLst/>
                        <a:latin typeface="Times New Roman"/>
                        <a:ea typeface="Times New Roman"/>
                      </a:endParaRPr>
                    </a:p>
                  </a:txBody>
                  <a:tcPr marL="68580" marR="68580" marT="0" marB="0"/>
                </a:tc>
              </a:tr>
              <a:tr h="714999">
                <a:tc>
                  <a:txBody>
                    <a:bodyPr/>
                    <a:lstStyle/>
                    <a:p>
                      <a:pPr marL="0" marR="0">
                        <a:spcBef>
                          <a:spcPts val="0"/>
                        </a:spcBef>
                        <a:spcAft>
                          <a:spcPts val="0"/>
                        </a:spcAft>
                      </a:pPr>
                      <a:r>
                        <a:rPr lang="en-US" sz="2400" dirty="0">
                          <a:effectLst/>
                        </a:rPr>
                        <a:t>alkane</a:t>
                      </a:r>
                      <a:endParaRPr lang="en-US" sz="2400" dirty="0">
                        <a:effectLst/>
                        <a:latin typeface="Times New Roman"/>
                        <a:ea typeface="Times New Roman"/>
                      </a:endParaRPr>
                    </a:p>
                  </a:txBody>
                  <a:tcPr marL="68580" marR="68580" marT="0" marB="0"/>
                </a:tc>
                <a:tc>
                  <a:txBody>
                    <a:bodyPr/>
                    <a:lstStyle/>
                    <a:p>
                      <a:pPr marL="0" marR="0">
                        <a:spcBef>
                          <a:spcPts val="0"/>
                        </a:spcBef>
                        <a:spcAft>
                          <a:spcPts val="0"/>
                        </a:spcAft>
                      </a:pPr>
                      <a:r>
                        <a:rPr lang="en-US" sz="2400" dirty="0">
                          <a:effectLst/>
                        </a:rPr>
                        <a:t> </a:t>
                      </a:r>
                      <a:r>
                        <a:rPr lang="en-US" sz="2400" dirty="0" smtClean="0">
                          <a:effectLst/>
                        </a:rPr>
                        <a:t/>
                      </a:r>
                      <a:br>
                        <a:rPr lang="en-US" sz="2400" dirty="0" smtClean="0">
                          <a:effectLst/>
                        </a:rPr>
                      </a:br>
                      <a:endParaRPr lang="en-US" sz="2400" dirty="0">
                        <a:effectLst/>
                        <a:latin typeface="Times New Roman"/>
                        <a:ea typeface="Times New Roman"/>
                      </a:endParaRPr>
                    </a:p>
                  </a:txBody>
                  <a:tcPr marL="68580" marR="68580" marT="0" marB="0"/>
                </a:tc>
                <a:tc>
                  <a:txBody>
                    <a:bodyPr/>
                    <a:lstStyle/>
                    <a:p>
                      <a:pPr marL="0" marR="0" algn="r">
                        <a:lnSpc>
                          <a:spcPct val="115000"/>
                        </a:lnSpc>
                        <a:spcBef>
                          <a:spcPts val="0"/>
                        </a:spcBef>
                        <a:spcAft>
                          <a:spcPts val="0"/>
                        </a:spcAft>
                      </a:pPr>
                      <a:r>
                        <a:rPr lang="en-US" sz="2400">
                          <a:effectLst/>
                        </a:rPr>
                        <a:t>-ane</a:t>
                      </a:r>
                      <a:endParaRPr lang="en-US" sz="2400">
                        <a:effectLst/>
                        <a:latin typeface="Times New Roman"/>
                        <a:ea typeface="Times New Roman"/>
                      </a:endParaRPr>
                    </a:p>
                  </a:txBody>
                  <a:tcPr marL="68580" marR="68580" marT="0" marB="0"/>
                </a:tc>
              </a:tr>
              <a:tr h="763348">
                <a:tc>
                  <a:txBody>
                    <a:bodyPr/>
                    <a:lstStyle/>
                    <a:p>
                      <a:pPr marL="0" marR="0">
                        <a:spcBef>
                          <a:spcPts val="0"/>
                        </a:spcBef>
                        <a:spcAft>
                          <a:spcPts val="0"/>
                        </a:spcAft>
                      </a:pPr>
                      <a:r>
                        <a:rPr lang="en-US" sz="2400" dirty="0">
                          <a:effectLst/>
                        </a:rPr>
                        <a:t>alkene</a:t>
                      </a:r>
                      <a:endParaRPr lang="en-US" sz="2400" dirty="0">
                        <a:effectLst/>
                        <a:latin typeface="Times New Roman"/>
                        <a:ea typeface="Times New Roman"/>
                      </a:endParaRPr>
                    </a:p>
                  </a:txBody>
                  <a:tcPr marL="68580" marR="68580" marT="0" marB="0"/>
                </a:tc>
                <a:tc>
                  <a:txBody>
                    <a:bodyPr/>
                    <a:lstStyle/>
                    <a:p>
                      <a:pPr marL="0" marR="0">
                        <a:spcBef>
                          <a:spcPts val="0"/>
                        </a:spcBef>
                        <a:spcAft>
                          <a:spcPts val="0"/>
                        </a:spcAft>
                      </a:pPr>
                      <a:r>
                        <a:rPr lang="en-US" sz="2400">
                          <a:effectLst/>
                        </a:rPr>
                        <a:t> </a:t>
                      </a:r>
                    </a:p>
                    <a:p>
                      <a:pPr marL="0" marR="0">
                        <a:lnSpc>
                          <a:spcPct val="115000"/>
                        </a:lnSpc>
                        <a:spcBef>
                          <a:spcPts val="0"/>
                        </a:spcBef>
                        <a:spcAft>
                          <a:spcPts val="0"/>
                        </a:spcAft>
                      </a:pPr>
                      <a:r>
                        <a:rPr lang="en-US" sz="2400">
                          <a:effectLst/>
                        </a:rPr>
                        <a:t> </a:t>
                      </a:r>
                      <a:endParaRPr lang="en-US" sz="2400">
                        <a:effectLst/>
                        <a:latin typeface="Times New Roman"/>
                        <a:ea typeface="Times New Roman"/>
                      </a:endParaRPr>
                    </a:p>
                  </a:txBody>
                  <a:tcPr marL="68580" marR="68580" marT="0" marB="0"/>
                </a:tc>
                <a:tc>
                  <a:txBody>
                    <a:bodyPr/>
                    <a:lstStyle/>
                    <a:p>
                      <a:pPr marL="0" marR="0" algn="r">
                        <a:lnSpc>
                          <a:spcPct val="115000"/>
                        </a:lnSpc>
                        <a:spcBef>
                          <a:spcPts val="0"/>
                        </a:spcBef>
                        <a:spcAft>
                          <a:spcPts val="0"/>
                        </a:spcAft>
                      </a:pPr>
                      <a:r>
                        <a:rPr lang="en-US" sz="2400">
                          <a:effectLst/>
                        </a:rPr>
                        <a:t>-ene</a:t>
                      </a:r>
                      <a:endParaRPr lang="en-US" sz="2400">
                        <a:effectLst/>
                        <a:latin typeface="Times New Roman"/>
                        <a:ea typeface="Times New Roman"/>
                      </a:endParaRPr>
                    </a:p>
                  </a:txBody>
                  <a:tcPr marL="68580" marR="68580" marT="0" marB="0"/>
                </a:tc>
              </a:tr>
              <a:tr h="763348">
                <a:tc>
                  <a:txBody>
                    <a:bodyPr/>
                    <a:lstStyle/>
                    <a:p>
                      <a:pPr marL="0" marR="0">
                        <a:spcBef>
                          <a:spcPts val="0"/>
                        </a:spcBef>
                        <a:spcAft>
                          <a:spcPts val="0"/>
                        </a:spcAft>
                      </a:pPr>
                      <a:r>
                        <a:rPr lang="en-US" sz="2400" dirty="0">
                          <a:effectLst/>
                        </a:rPr>
                        <a:t>alkyne</a:t>
                      </a:r>
                      <a:endParaRPr lang="en-US" sz="2400" dirty="0">
                        <a:effectLst/>
                        <a:latin typeface="Times New Roman"/>
                        <a:ea typeface="Times New Roman"/>
                      </a:endParaRPr>
                    </a:p>
                  </a:txBody>
                  <a:tcPr marL="68580" marR="68580" marT="0" marB="0"/>
                </a:tc>
                <a:tc>
                  <a:txBody>
                    <a:bodyPr/>
                    <a:lstStyle/>
                    <a:p>
                      <a:pPr marL="0" marR="0">
                        <a:spcBef>
                          <a:spcPts val="0"/>
                        </a:spcBef>
                        <a:spcAft>
                          <a:spcPts val="0"/>
                        </a:spcAft>
                      </a:pPr>
                      <a:r>
                        <a:rPr lang="en-US" sz="2400" dirty="0">
                          <a:effectLst/>
                        </a:rPr>
                        <a:t> </a:t>
                      </a:r>
                    </a:p>
                    <a:p>
                      <a:pPr marL="0" marR="0">
                        <a:lnSpc>
                          <a:spcPct val="115000"/>
                        </a:lnSpc>
                        <a:spcBef>
                          <a:spcPts val="0"/>
                        </a:spcBef>
                        <a:spcAft>
                          <a:spcPts val="0"/>
                        </a:spcAft>
                      </a:pPr>
                      <a:r>
                        <a:rPr lang="en-US" sz="2400" dirty="0">
                          <a:effectLst/>
                        </a:rPr>
                        <a:t> </a:t>
                      </a:r>
                      <a:endParaRPr lang="en-US" sz="2400" dirty="0">
                        <a:effectLst/>
                        <a:latin typeface="Times New Roman"/>
                        <a:ea typeface="Times New Roman"/>
                      </a:endParaRPr>
                    </a:p>
                  </a:txBody>
                  <a:tcPr marL="68580" marR="68580" marT="0" marB="0"/>
                </a:tc>
                <a:tc>
                  <a:txBody>
                    <a:bodyPr/>
                    <a:lstStyle/>
                    <a:p>
                      <a:pPr marL="0" marR="0" algn="r">
                        <a:lnSpc>
                          <a:spcPct val="115000"/>
                        </a:lnSpc>
                        <a:spcBef>
                          <a:spcPts val="0"/>
                        </a:spcBef>
                        <a:spcAft>
                          <a:spcPts val="0"/>
                        </a:spcAft>
                      </a:pPr>
                      <a:r>
                        <a:rPr lang="en-US" sz="2400">
                          <a:effectLst/>
                        </a:rPr>
                        <a:t>-yne</a:t>
                      </a:r>
                      <a:endParaRPr lang="en-US" sz="2400">
                        <a:effectLst/>
                        <a:latin typeface="Times New Roman"/>
                        <a:ea typeface="Times New Roman"/>
                      </a:endParaRPr>
                    </a:p>
                  </a:txBody>
                  <a:tcPr marL="68580" marR="68580" marT="0" marB="0"/>
                </a:tc>
              </a:tr>
              <a:tr h="763348">
                <a:tc>
                  <a:txBody>
                    <a:bodyPr/>
                    <a:lstStyle/>
                    <a:p>
                      <a:pPr marL="0" marR="0">
                        <a:spcBef>
                          <a:spcPts val="0"/>
                        </a:spcBef>
                        <a:spcAft>
                          <a:spcPts val="0"/>
                        </a:spcAft>
                      </a:pPr>
                      <a:r>
                        <a:rPr lang="en-US" sz="2400" dirty="0">
                          <a:effectLst/>
                        </a:rPr>
                        <a:t>alcohol</a:t>
                      </a:r>
                      <a:endParaRPr lang="en-US" sz="2400" dirty="0">
                        <a:effectLst/>
                        <a:latin typeface="Times New Roman"/>
                        <a:ea typeface="Times New Roman"/>
                      </a:endParaRPr>
                    </a:p>
                  </a:txBody>
                  <a:tcPr marL="68580" marR="68580" marT="0" marB="0"/>
                </a:tc>
                <a:tc>
                  <a:txBody>
                    <a:bodyPr/>
                    <a:lstStyle/>
                    <a:p>
                      <a:pPr marL="0" marR="0">
                        <a:spcBef>
                          <a:spcPts val="0"/>
                        </a:spcBef>
                        <a:spcAft>
                          <a:spcPts val="0"/>
                        </a:spcAft>
                      </a:pPr>
                      <a:r>
                        <a:rPr lang="en-US" sz="2400">
                          <a:effectLst/>
                        </a:rPr>
                        <a:t> </a:t>
                      </a:r>
                    </a:p>
                    <a:p>
                      <a:pPr marL="0" marR="0">
                        <a:lnSpc>
                          <a:spcPct val="115000"/>
                        </a:lnSpc>
                        <a:spcBef>
                          <a:spcPts val="0"/>
                        </a:spcBef>
                        <a:spcAft>
                          <a:spcPts val="0"/>
                        </a:spcAft>
                      </a:pPr>
                      <a:r>
                        <a:rPr lang="en-US" sz="2400">
                          <a:effectLst/>
                        </a:rPr>
                        <a:t> </a:t>
                      </a:r>
                      <a:endParaRPr lang="en-US" sz="2400">
                        <a:effectLst/>
                        <a:latin typeface="Times New Roman"/>
                        <a:ea typeface="Times New Roman"/>
                      </a:endParaRPr>
                    </a:p>
                  </a:txBody>
                  <a:tcPr marL="68580" marR="68580" marT="0" marB="0"/>
                </a:tc>
                <a:tc>
                  <a:txBody>
                    <a:bodyPr/>
                    <a:lstStyle/>
                    <a:p>
                      <a:pPr marL="0" marR="0" algn="r">
                        <a:lnSpc>
                          <a:spcPct val="115000"/>
                        </a:lnSpc>
                        <a:spcBef>
                          <a:spcPts val="0"/>
                        </a:spcBef>
                        <a:spcAft>
                          <a:spcPts val="0"/>
                        </a:spcAft>
                      </a:pPr>
                      <a:r>
                        <a:rPr lang="en-US" sz="2400">
                          <a:effectLst/>
                        </a:rPr>
                        <a:t>-anol</a:t>
                      </a:r>
                      <a:endParaRPr lang="en-US" sz="2400">
                        <a:effectLst/>
                        <a:latin typeface="Times New Roman"/>
                        <a:ea typeface="Times New Roman"/>
                      </a:endParaRPr>
                    </a:p>
                  </a:txBody>
                  <a:tcPr marL="68580" marR="68580" marT="0" marB="0"/>
                </a:tc>
              </a:tr>
              <a:tr h="763348">
                <a:tc>
                  <a:txBody>
                    <a:bodyPr/>
                    <a:lstStyle/>
                    <a:p>
                      <a:pPr marL="0" marR="0">
                        <a:spcBef>
                          <a:spcPts val="0"/>
                        </a:spcBef>
                        <a:spcAft>
                          <a:spcPts val="0"/>
                        </a:spcAft>
                      </a:pPr>
                      <a:r>
                        <a:rPr lang="en-US" sz="2400" dirty="0">
                          <a:effectLst/>
                        </a:rPr>
                        <a:t>aldehyde</a:t>
                      </a:r>
                      <a:endParaRPr lang="en-US" sz="2400" dirty="0">
                        <a:effectLst/>
                        <a:latin typeface="Times New Roman"/>
                        <a:ea typeface="Times New Roman"/>
                      </a:endParaRPr>
                    </a:p>
                  </a:txBody>
                  <a:tcPr marL="68580" marR="68580" marT="0" marB="0"/>
                </a:tc>
                <a:tc>
                  <a:txBody>
                    <a:bodyPr/>
                    <a:lstStyle/>
                    <a:p>
                      <a:pPr marL="0" marR="0">
                        <a:spcBef>
                          <a:spcPts val="0"/>
                        </a:spcBef>
                        <a:spcAft>
                          <a:spcPts val="0"/>
                        </a:spcAft>
                      </a:pPr>
                      <a:r>
                        <a:rPr lang="en-US" sz="2400" dirty="0">
                          <a:effectLst/>
                        </a:rPr>
                        <a:t> </a:t>
                      </a:r>
                    </a:p>
                    <a:p>
                      <a:pPr marL="0" marR="0">
                        <a:lnSpc>
                          <a:spcPct val="115000"/>
                        </a:lnSpc>
                        <a:spcBef>
                          <a:spcPts val="0"/>
                        </a:spcBef>
                        <a:spcAft>
                          <a:spcPts val="0"/>
                        </a:spcAft>
                      </a:pPr>
                      <a:r>
                        <a:rPr lang="en-US" sz="2400" dirty="0">
                          <a:effectLst/>
                        </a:rPr>
                        <a:t> </a:t>
                      </a:r>
                      <a:endParaRPr lang="en-US" sz="2400" dirty="0">
                        <a:effectLst/>
                        <a:latin typeface="Times New Roman"/>
                        <a:ea typeface="Times New Roman"/>
                      </a:endParaRPr>
                    </a:p>
                  </a:txBody>
                  <a:tcPr marL="68580" marR="68580" marT="0" marB="0"/>
                </a:tc>
                <a:tc>
                  <a:txBody>
                    <a:bodyPr/>
                    <a:lstStyle/>
                    <a:p>
                      <a:pPr marL="0" marR="0" algn="r">
                        <a:lnSpc>
                          <a:spcPct val="115000"/>
                        </a:lnSpc>
                        <a:spcBef>
                          <a:spcPts val="0"/>
                        </a:spcBef>
                        <a:spcAft>
                          <a:spcPts val="0"/>
                        </a:spcAft>
                      </a:pPr>
                      <a:r>
                        <a:rPr lang="en-US" sz="2400">
                          <a:effectLst/>
                        </a:rPr>
                        <a:t>-anal</a:t>
                      </a:r>
                      <a:endParaRPr lang="en-US" sz="2400">
                        <a:effectLst/>
                        <a:latin typeface="Times New Roman"/>
                        <a:ea typeface="Times New Roman"/>
                      </a:endParaRPr>
                    </a:p>
                  </a:txBody>
                  <a:tcPr marL="68580" marR="68580" marT="0" marB="0"/>
                </a:tc>
              </a:tr>
              <a:tr h="763348">
                <a:tc>
                  <a:txBody>
                    <a:bodyPr/>
                    <a:lstStyle/>
                    <a:p>
                      <a:pPr marL="0" marR="0">
                        <a:spcBef>
                          <a:spcPts val="0"/>
                        </a:spcBef>
                        <a:spcAft>
                          <a:spcPts val="0"/>
                        </a:spcAft>
                      </a:pPr>
                      <a:r>
                        <a:rPr lang="en-US" sz="2400" dirty="0">
                          <a:effectLst/>
                        </a:rPr>
                        <a:t>ketone</a:t>
                      </a:r>
                      <a:endParaRPr lang="en-US" sz="2400" dirty="0">
                        <a:effectLst/>
                        <a:latin typeface="Times New Roman"/>
                        <a:ea typeface="Times New Roman"/>
                      </a:endParaRPr>
                    </a:p>
                  </a:txBody>
                  <a:tcPr marL="68580" marR="68580" marT="0" marB="0"/>
                </a:tc>
                <a:tc>
                  <a:txBody>
                    <a:bodyPr/>
                    <a:lstStyle/>
                    <a:p>
                      <a:pPr marL="0" marR="0">
                        <a:spcBef>
                          <a:spcPts val="0"/>
                        </a:spcBef>
                        <a:spcAft>
                          <a:spcPts val="0"/>
                        </a:spcAft>
                      </a:pPr>
                      <a:r>
                        <a:rPr lang="en-US" sz="2400" dirty="0">
                          <a:effectLst/>
                        </a:rPr>
                        <a:t> </a:t>
                      </a:r>
                    </a:p>
                    <a:p>
                      <a:pPr marL="0" marR="0">
                        <a:lnSpc>
                          <a:spcPct val="115000"/>
                        </a:lnSpc>
                        <a:spcBef>
                          <a:spcPts val="0"/>
                        </a:spcBef>
                        <a:spcAft>
                          <a:spcPts val="0"/>
                        </a:spcAft>
                      </a:pPr>
                      <a:r>
                        <a:rPr lang="en-US" sz="2400" dirty="0">
                          <a:effectLst/>
                        </a:rPr>
                        <a:t> </a:t>
                      </a:r>
                      <a:endParaRPr lang="en-US" sz="2400" dirty="0">
                        <a:effectLst/>
                        <a:latin typeface="Times New Roman"/>
                        <a:ea typeface="Times New Roman"/>
                      </a:endParaRPr>
                    </a:p>
                  </a:txBody>
                  <a:tcPr marL="68580" marR="68580" marT="0" marB="0"/>
                </a:tc>
                <a:tc>
                  <a:txBody>
                    <a:bodyPr/>
                    <a:lstStyle/>
                    <a:p>
                      <a:pPr marL="0" marR="0" algn="r">
                        <a:lnSpc>
                          <a:spcPct val="115000"/>
                        </a:lnSpc>
                        <a:spcBef>
                          <a:spcPts val="0"/>
                        </a:spcBef>
                        <a:spcAft>
                          <a:spcPts val="0"/>
                        </a:spcAft>
                      </a:pPr>
                      <a:r>
                        <a:rPr lang="en-US" sz="2400">
                          <a:effectLst/>
                        </a:rPr>
                        <a:t>-anone</a:t>
                      </a:r>
                      <a:endParaRPr lang="en-US" sz="2400">
                        <a:effectLst/>
                        <a:latin typeface="Times New Roman"/>
                        <a:ea typeface="Times New Roman"/>
                      </a:endParaRPr>
                    </a:p>
                  </a:txBody>
                  <a:tcPr marL="68580" marR="68580" marT="0" marB="0"/>
                </a:tc>
              </a:tr>
              <a:tr h="763348">
                <a:tc>
                  <a:txBody>
                    <a:bodyPr/>
                    <a:lstStyle/>
                    <a:p>
                      <a:pPr marL="0" marR="0">
                        <a:spcBef>
                          <a:spcPts val="0"/>
                        </a:spcBef>
                        <a:spcAft>
                          <a:spcPts val="0"/>
                        </a:spcAft>
                      </a:pPr>
                      <a:r>
                        <a:rPr lang="en-US" sz="2400" dirty="0">
                          <a:effectLst/>
                        </a:rPr>
                        <a:t>carboxylic acid</a:t>
                      </a:r>
                      <a:endParaRPr lang="en-US" sz="2400" dirty="0">
                        <a:effectLst/>
                        <a:latin typeface="Times New Roman"/>
                        <a:ea typeface="Times New Roman"/>
                      </a:endParaRPr>
                    </a:p>
                  </a:txBody>
                  <a:tcPr marL="68580" marR="68580" marT="0" marB="0"/>
                </a:tc>
                <a:tc>
                  <a:txBody>
                    <a:bodyPr/>
                    <a:lstStyle/>
                    <a:p>
                      <a:pPr marL="0" marR="0">
                        <a:spcBef>
                          <a:spcPts val="0"/>
                        </a:spcBef>
                        <a:spcAft>
                          <a:spcPts val="0"/>
                        </a:spcAft>
                      </a:pPr>
                      <a:r>
                        <a:rPr lang="en-US" sz="2400" dirty="0">
                          <a:effectLst/>
                        </a:rPr>
                        <a:t> </a:t>
                      </a:r>
                    </a:p>
                    <a:p>
                      <a:pPr marL="0" marR="0">
                        <a:lnSpc>
                          <a:spcPct val="115000"/>
                        </a:lnSpc>
                        <a:spcBef>
                          <a:spcPts val="0"/>
                        </a:spcBef>
                        <a:spcAft>
                          <a:spcPts val="0"/>
                        </a:spcAft>
                      </a:pPr>
                      <a:r>
                        <a:rPr lang="en-US" sz="2400" dirty="0">
                          <a:effectLst/>
                        </a:rPr>
                        <a:t> </a:t>
                      </a:r>
                      <a:endParaRPr lang="en-US" sz="2400" dirty="0">
                        <a:effectLst/>
                        <a:latin typeface="Times New Roman"/>
                        <a:ea typeface="Times New Roman"/>
                      </a:endParaRPr>
                    </a:p>
                  </a:txBody>
                  <a:tcPr marL="68580" marR="68580" marT="0" marB="0"/>
                </a:tc>
                <a:tc>
                  <a:txBody>
                    <a:bodyPr/>
                    <a:lstStyle/>
                    <a:p>
                      <a:pPr marL="0" marR="0" algn="r">
                        <a:lnSpc>
                          <a:spcPct val="115000"/>
                        </a:lnSpc>
                        <a:spcBef>
                          <a:spcPts val="0"/>
                        </a:spcBef>
                        <a:spcAft>
                          <a:spcPts val="0"/>
                        </a:spcAft>
                      </a:pPr>
                      <a:r>
                        <a:rPr lang="en-US" sz="2400">
                          <a:effectLst/>
                        </a:rPr>
                        <a:t>-anoic acid</a:t>
                      </a:r>
                      <a:endParaRPr lang="en-US" sz="2400">
                        <a:effectLst/>
                        <a:latin typeface="Times New Roman"/>
                        <a:ea typeface="Times New Roman"/>
                      </a:endParaRPr>
                    </a:p>
                  </a:txBody>
                  <a:tcPr marL="68580" marR="68580" marT="0" marB="0"/>
                </a:tc>
              </a:tr>
              <a:tr h="763348">
                <a:tc>
                  <a:txBody>
                    <a:bodyPr/>
                    <a:lstStyle/>
                    <a:p>
                      <a:pPr marL="0" marR="0">
                        <a:spcBef>
                          <a:spcPts val="0"/>
                        </a:spcBef>
                        <a:spcAft>
                          <a:spcPts val="0"/>
                        </a:spcAft>
                      </a:pPr>
                      <a:r>
                        <a:rPr lang="en-US" sz="2400" dirty="0">
                          <a:effectLst/>
                        </a:rPr>
                        <a:t>amine</a:t>
                      </a:r>
                    </a:p>
                    <a:p>
                      <a:pPr marL="0" marR="0">
                        <a:lnSpc>
                          <a:spcPct val="115000"/>
                        </a:lnSpc>
                        <a:spcBef>
                          <a:spcPts val="0"/>
                        </a:spcBef>
                        <a:spcAft>
                          <a:spcPts val="0"/>
                        </a:spcAft>
                      </a:pPr>
                      <a:r>
                        <a:rPr lang="en-US" sz="2400" dirty="0">
                          <a:effectLst/>
                        </a:rPr>
                        <a:t> </a:t>
                      </a:r>
                      <a:endParaRPr lang="en-US" sz="2400" dirty="0">
                        <a:effectLst/>
                        <a:latin typeface="Times New Roman"/>
                        <a:ea typeface="Times New Roman"/>
                      </a:endParaRPr>
                    </a:p>
                  </a:txBody>
                  <a:tcPr marL="68580" marR="68580" marT="0" marB="0"/>
                </a:tc>
                <a:tc>
                  <a:txBody>
                    <a:bodyPr/>
                    <a:lstStyle/>
                    <a:p>
                      <a:pPr marL="0" marR="0">
                        <a:spcBef>
                          <a:spcPts val="0"/>
                        </a:spcBef>
                        <a:spcAft>
                          <a:spcPts val="0"/>
                        </a:spcAft>
                      </a:pPr>
                      <a:r>
                        <a:rPr lang="en-US" sz="2400" dirty="0">
                          <a:effectLst/>
                        </a:rPr>
                        <a:t> </a:t>
                      </a:r>
                    </a:p>
                    <a:p>
                      <a:pPr marL="0" marR="0">
                        <a:spcBef>
                          <a:spcPts val="0"/>
                        </a:spcBef>
                        <a:spcAft>
                          <a:spcPts val="0"/>
                        </a:spcAft>
                      </a:pPr>
                      <a:r>
                        <a:rPr lang="en-US" sz="2400" dirty="0">
                          <a:effectLst/>
                        </a:rPr>
                        <a:t> </a:t>
                      </a:r>
                      <a:endParaRPr lang="en-US" sz="2400" dirty="0">
                        <a:effectLst/>
                        <a:latin typeface="Times New Roman"/>
                        <a:ea typeface="Times New Roman"/>
                      </a:endParaRPr>
                    </a:p>
                  </a:txBody>
                  <a:tcPr marL="68580" marR="68580" marT="0" marB="0"/>
                </a:tc>
                <a:tc>
                  <a:txBody>
                    <a:bodyPr/>
                    <a:lstStyle/>
                    <a:p>
                      <a:pPr marL="0" marR="0" algn="r">
                        <a:lnSpc>
                          <a:spcPct val="115000"/>
                        </a:lnSpc>
                        <a:spcBef>
                          <a:spcPts val="0"/>
                        </a:spcBef>
                        <a:spcAft>
                          <a:spcPts val="0"/>
                        </a:spcAft>
                      </a:pPr>
                      <a:r>
                        <a:rPr lang="en-US" sz="2400" dirty="0">
                          <a:effectLst/>
                        </a:rPr>
                        <a:t>-</a:t>
                      </a:r>
                      <a:r>
                        <a:rPr lang="en-US" sz="2400" dirty="0" err="1">
                          <a:effectLst/>
                        </a:rPr>
                        <a:t>anamine</a:t>
                      </a:r>
                      <a:endParaRPr lang="en-US" sz="2400" dirty="0">
                        <a:effectLst/>
                        <a:latin typeface="Times New Roman"/>
                        <a:ea typeface="Times New Roman"/>
                      </a:endParaRPr>
                    </a:p>
                  </a:txBody>
                  <a:tcPr marL="68580" marR="68580" marT="0" marB="0"/>
                </a:tc>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8150" y="838200"/>
            <a:ext cx="857250"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775" y="1676400"/>
            <a:ext cx="8096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590800"/>
            <a:ext cx="857250"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3152775"/>
            <a:ext cx="581025"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8175" y="3962400"/>
            <a:ext cx="5810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4724400"/>
            <a:ext cx="561975"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81500" y="5495925"/>
            <a:ext cx="72390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57700" y="6200775"/>
            <a:ext cx="57150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C77C6D0B-187F-4282-85CA-D667C095B900}" type="slidenum">
              <a:rPr lang="en-US" smtClean="0"/>
              <a:pPr/>
              <a:t>13</a:t>
            </a:fld>
            <a:endParaRPr lang="en-US"/>
          </a:p>
        </p:txBody>
      </p:sp>
    </p:spTree>
    <p:extLst>
      <p:ext uri="{BB962C8B-B14F-4D97-AF65-F5344CB8AC3E}">
        <p14:creationId xmlns:p14="http://schemas.microsoft.com/office/powerpoint/2010/main" val="414445811"/>
      </p:ext>
    </p:extLst>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1139825"/>
          </a:xfrm>
        </p:spPr>
        <p:txBody>
          <a:bodyPr/>
          <a:lstStyle/>
          <a:p>
            <a:r>
              <a:rPr lang="en-US" sz="2800" b="1" dirty="0"/>
              <a:t>Rule #4: Identify the side chains or substituent groups</a:t>
            </a:r>
            <a:r>
              <a:rPr lang="en-US" sz="2800" dirty="0"/>
              <a:t/>
            </a:r>
            <a:br>
              <a:rPr lang="en-US" sz="2800" dirty="0"/>
            </a:br>
            <a:r>
              <a:rPr lang="en-US" sz="2800" dirty="0"/>
              <a:t>Assign number of carbon at point of attachment.</a:t>
            </a:r>
          </a:p>
        </p:txBody>
      </p:sp>
      <p:graphicFrame>
        <p:nvGraphicFramePr>
          <p:cNvPr id="4" name="Table 3"/>
          <p:cNvGraphicFramePr>
            <a:graphicFrameLocks noGrp="1"/>
          </p:cNvGraphicFramePr>
          <p:nvPr>
            <p:extLst>
              <p:ext uri="{D42A27DB-BD31-4B8C-83A1-F6EECF244321}">
                <p14:modId xmlns:p14="http://schemas.microsoft.com/office/powerpoint/2010/main" val="1725579930"/>
              </p:ext>
            </p:extLst>
          </p:nvPr>
        </p:nvGraphicFramePr>
        <p:xfrm>
          <a:off x="457201" y="2209802"/>
          <a:ext cx="8077198" cy="2971800"/>
        </p:xfrm>
        <a:graphic>
          <a:graphicData uri="http://schemas.openxmlformats.org/drawingml/2006/table">
            <a:tbl>
              <a:tblPr firstRow="1" firstCol="1" bandRow="1"/>
              <a:tblGrid>
                <a:gridCol w="2779915"/>
                <a:gridCol w="2934355"/>
                <a:gridCol w="2362928"/>
              </a:tblGrid>
              <a:tr h="495300">
                <a:tc>
                  <a:txBody>
                    <a:bodyPr/>
                    <a:lstStyle/>
                    <a:p>
                      <a:pPr marL="0" marR="0" algn="ctr">
                        <a:lnSpc>
                          <a:spcPct val="115000"/>
                        </a:lnSpc>
                        <a:spcBef>
                          <a:spcPts val="0"/>
                        </a:spcBef>
                        <a:spcAft>
                          <a:spcPts val="0"/>
                        </a:spcAft>
                      </a:pPr>
                      <a:r>
                        <a:rPr lang="en-US" sz="1600" b="1" dirty="0">
                          <a:effectLst/>
                          <a:latin typeface="Calibri"/>
                          <a:ea typeface="Times New Roman"/>
                          <a:cs typeface="Calibri"/>
                        </a:rPr>
                        <a:t>Side chain/ substituent group</a:t>
                      </a:r>
                      <a:endParaRPr lang="en-US" sz="16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effectLst/>
                          <a:latin typeface="Calibri"/>
                          <a:ea typeface="Times New Roman"/>
                          <a:cs typeface="Calibri"/>
                        </a:rPr>
                        <a:t>Prefix in IUPAC name</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effectLst/>
                          <a:latin typeface="Calibri"/>
                          <a:ea typeface="Times New Roman"/>
                          <a:cs typeface="Calibri"/>
                        </a:rPr>
                        <a:t>Example</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a:txBody>
                    <a:bodyPr/>
                    <a:lstStyle/>
                    <a:p>
                      <a:pPr marL="0" marR="0" algn="ctr">
                        <a:lnSpc>
                          <a:spcPct val="115000"/>
                        </a:lnSpc>
                        <a:spcBef>
                          <a:spcPts val="0"/>
                        </a:spcBef>
                        <a:spcAft>
                          <a:spcPts val="0"/>
                        </a:spcAft>
                      </a:pPr>
                      <a:r>
                        <a:rPr lang="en-US" sz="1600" dirty="0">
                          <a:effectLst/>
                          <a:latin typeface="Calibri"/>
                          <a:ea typeface="Times New Roman"/>
                          <a:cs typeface="Calibri"/>
                        </a:rPr>
                        <a:t>-CH</a:t>
                      </a:r>
                      <a:r>
                        <a:rPr lang="en-US" sz="1600" baseline="-25000" dirty="0">
                          <a:effectLst/>
                          <a:latin typeface="Calibri"/>
                          <a:ea typeface="Times New Roman"/>
                          <a:cs typeface="Calibri"/>
                        </a:rPr>
                        <a:t>3</a:t>
                      </a:r>
                      <a:endParaRPr lang="en-US" sz="16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a:ea typeface="Times New Roman"/>
                          <a:cs typeface="Calibri"/>
                        </a:rPr>
                        <a:t>methyl-</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a:ea typeface="Times New Roman"/>
                          <a:cs typeface="Calibri"/>
                        </a:rPr>
                        <a:t>2-methylpropane</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a:txBody>
                    <a:bodyPr/>
                    <a:lstStyle/>
                    <a:p>
                      <a:pPr marL="0" marR="0" algn="ctr">
                        <a:lnSpc>
                          <a:spcPct val="115000"/>
                        </a:lnSpc>
                        <a:spcBef>
                          <a:spcPts val="0"/>
                        </a:spcBef>
                        <a:spcAft>
                          <a:spcPts val="0"/>
                        </a:spcAft>
                      </a:pPr>
                      <a:r>
                        <a:rPr lang="en-US" sz="1600" dirty="0">
                          <a:effectLst/>
                          <a:latin typeface="Calibri"/>
                          <a:ea typeface="Times New Roman"/>
                          <a:cs typeface="Calibri"/>
                        </a:rPr>
                        <a:t>-C</a:t>
                      </a:r>
                      <a:r>
                        <a:rPr lang="en-US" sz="1600" baseline="-25000" dirty="0">
                          <a:effectLst/>
                          <a:latin typeface="Calibri"/>
                          <a:ea typeface="Times New Roman"/>
                          <a:cs typeface="Calibri"/>
                        </a:rPr>
                        <a:t>2</a:t>
                      </a:r>
                      <a:r>
                        <a:rPr lang="en-US" sz="1600" dirty="0">
                          <a:effectLst/>
                          <a:latin typeface="Calibri"/>
                          <a:ea typeface="Times New Roman"/>
                          <a:cs typeface="Calibri"/>
                        </a:rPr>
                        <a:t>H</a:t>
                      </a:r>
                      <a:r>
                        <a:rPr lang="en-US" sz="1600" baseline="-25000" dirty="0">
                          <a:effectLst/>
                          <a:latin typeface="Calibri"/>
                          <a:ea typeface="Times New Roman"/>
                          <a:cs typeface="Calibri"/>
                        </a:rPr>
                        <a:t>5</a:t>
                      </a:r>
                      <a:endParaRPr lang="en-US" sz="16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a:ea typeface="Times New Roman"/>
                          <a:cs typeface="Calibri"/>
                        </a:rPr>
                        <a:t>ethyl</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a:ea typeface="Times New Roman"/>
                          <a:cs typeface="Calibri"/>
                        </a:rPr>
                        <a:t>3-ethylpentane</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a:txBody>
                    <a:bodyPr/>
                    <a:lstStyle/>
                    <a:p>
                      <a:pPr marL="0" marR="0" algn="ctr">
                        <a:lnSpc>
                          <a:spcPct val="115000"/>
                        </a:lnSpc>
                        <a:spcBef>
                          <a:spcPts val="0"/>
                        </a:spcBef>
                        <a:spcAft>
                          <a:spcPts val="0"/>
                        </a:spcAft>
                      </a:pPr>
                      <a:r>
                        <a:rPr lang="en-US" sz="1600" dirty="0">
                          <a:effectLst/>
                          <a:latin typeface="Calibri"/>
                          <a:ea typeface="Times New Roman"/>
                          <a:cs typeface="Calibri"/>
                        </a:rPr>
                        <a:t>-C</a:t>
                      </a:r>
                      <a:r>
                        <a:rPr lang="en-US" sz="1600" baseline="-25000" dirty="0">
                          <a:effectLst/>
                          <a:latin typeface="Calibri"/>
                          <a:ea typeface="Times New Roman"/>
                          <a:cs typeface="Calibri"/>
                        </a:rPr>
                        <a:t>3</a:t>
                      </a:r>
                      <a:r>
                        <a:rPr lang="en-US" sz="1600" dirty="0">
                          <a:effectLst/>
                          <a:latin typeface="Calibri"/>
                          <a:ea typeface="Times New Roman"/>
                          <a:cs typeface="Calibri"/>
                        </a:rPr>
                        <a:t>H</a:t>
                      </a:r>
                      <a:r>
                        <a:rPr lang="en-US" sz="1600" baseline="-25000" dirty="0">
                          <a:effectLst/>
                          <a:latin typeface="Calibri"/>
                          <a:ea typeface="Times New Roman"/>
                          <a:cs typeface="Calibri"/>
                        </a:rPr>
                        <a:t>7</a:t>
                      </a:r>
                      <a:endParaRPr lang="en-US" sz="16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a:ea typeface="Times New Roman"/>
                          <a:cs typeface="Calibri"/>
                        </a:rPr>
                        <a:t>propyl-</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a:ea typeface="Times New Roman"/>
                          <a:cs typeface="Calibri"/>
                        </a:rPr>
                        <a:t>4-propylheptane</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a:txBody>
                    <a:bodyPr/>
                    <a:lstStyle/>
                    <a:p>
                      <a:pPr marL="0" marR="0" algn="ctr">
                        <a:spcBef>
                          <a:spcPts val="0"/>
                        </a:spcBef>
                        <a:spcAft>
                          <a:spcPts val="0"/>
                        </a:spcAft>
                      </a:pPr>
                      <a:r>
                        <a:rPr lang="en-US" sz="1600" dirty="0">
                          <a:effectLst/>
                          <a:latin typeface="Calibri"/>
                          <a:ea typeface="Times New Roman"/>
                          <a:cs typeface="Calibri"/>
                        </a:rPr>
                        <a:t>-F, -</a:t>
                      </a:r>
                      <a:r>
                        <a:rPr lang="en-US" sz="1600" dirty="0" err="1">
                          <a:effectLst/>
                          <a:latin typeface="Calibri"/>
                          <a:ea typeface="Times New Roman"/>
                          <a:cs typeface="Calibri"/>
                        </a:rPr>
                        <a:t>Cl</a:t>
                      </a:r>
                      <a:r>
                        <a:rPr lang="en-US" sz="1600" dirty="0">
                          <a:effectLst/>
                          <a:latin typeface="Calibri"/>
                          <a:ea typeface="Times New Roman"/>
                          <a:cs typeface="Calibri"/>
                        </a:rPr>
                        <a:t>, -Br, -I</a:t>
                      </a:r>
                      <a:endParaRPr lang="en-US" sz="16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a:ea typeface="Times New Roman"/>
                          <a:cs typeface="Calibri"/>
                        </a:rPr>
                        <a:t>fluoro-, chloro-, bromo-, iodo-</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a:ea typeface="Times New Roman"/>
                          <a:cs typeface="Calibri"/>
                        </a:rPr>
                        <a:t>tetrachloromethane</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a:txBody>
                    <a:bodyPr/>
                    <a:lstStyle/>
                    <a:p>
                      <a:pPr marL="0" marR="0" algn="ctr">
                        <a:lnSpc>
                          <a:spcPct val="115000"/>
                        </a:lnSpc>
                        <a:spcBef>
                          <a:spcPts val="0"/>
                        </a:spcBef>
                        <a:spcAft>
                          <a:spcPts val="0"/>
                        </a:spcAft>
                      </a:pPr>
                      <a:r>
                        <a:rPr lang="en-US" sz="1600" dirty="0">
                          <a:effectLst/>
                          <a:latin typeface="Calibri"/>
                          <a:ea typeface="Times New Roman"/>
                          <a:cs typeface="Calibri"/>
                        </a:rPr>
                        <a:t>-NH</a:t>
                      </a:r>
                      <a:r>
                        <a:rPr lang="en-US" sz="1600" baseline="-25000" dirty="0">
                          <a:effectLst/>
                          <a:latin typeface="Calibri"/>
                          <a:ea typeface="Times New Roman"/>
                          <a:cs typeface="Calibri"/>
                        </a:rPr>
                        <a:t>2</a:t>
                      </a:r>
                      <a:endParaRPr lang="en-US" sz="16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Calibri"/>
                          <a:ea typeface="Times New Roman"/>
                          <a:cs typeface="Calibri"/>
                        </a:rPr>
                        <a:t>amino-</a:t>
                      </a:r>
                      <a:endParaRPr lang="en-US" sz="16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Calibri"/>
                          <a:ea typeface="Times New Roman"/>
                          <a:cs typeface="Calibri"/>
                        </a:rPr>
                        <a:t>2-aminoethanioic acid</a:t>
                      </a:r>
                      <a:endParaRPr lang="en-US" sz="16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Slide Number Placeholder 2"/>
          <p:cNvSpPr>
            <a:spLocks noGrp="1"/>
          </p:cNvSpPr>
          <p:nvPr>
            <p:ph type="sldNum" sz="quarter" idx="12"/>
          </p:nvPr>
        </p:nvSpPr>
        <p:spPr/>
        <p:txBody>
          <a:bodyPr/>
          <a:lstStyle/>
          <a:p>
            <a:fld id="{C77C6D0B-187F-4282-85CA-D667C095B900}" type="slidenum">
              <a:rPr lang="en-US" smtClean="0"/>
              <a:pPr/>
              <a:t>14</a:t>
            </a:fld>
            <a:endParaRPr lang="en-US"/>
          </a:p>
        </p:txBody>
      </p:sp>
    </p:spTree>
    <p:extLst>
      <p:ext uri="{BB962C8B-B14F-4D97-AF65-F5344CB8AC3E}">
        <p14:creationId xmlns:p14="http://schemas.microsoft.com/office/powerpoint/2010/main" val="1065544558"/>
      </p:ext>
    </p:extLst>
  </p:cSld>
  <p:clrMapOvr>
    <a:masterClrMapping/>
  </p:clrMapOvr>
  <p:transition spd="med">
    <p:newsfla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839200" cy="1219200"/>
          </a:xfrm>
        </p:spPr>
        <p:txBody>
          <a:bodyPr/>
          <a:lstStyle/>
          <a:p>
            <a:r>
              <a:rPr lang="en-US" sz="3200" b="1" dirty="0" smtClean="0"/>
              <a:t>Rule </a:t>
            </a:r>
            <a:r>
              <a:rPr lang="en-US" sz="3200" b="1" dirty="0"/>
              <a:t>#5: Assemble name as a single word </a:t>
            </a:r>
            <a:r>
              <a:rPr lang="en-US" sz="3200" b="1" dirty="0">
                <a:sym typeface="Symbol"/>
              </a:rPr>
              <a:t></a:t>
            </a:r>
            <a:r>
              <a:rPr lang="en-US" sz="3200" b="1" dirty="0"/>
              <a:t> </a:t>
            </a:r>
            <a:r>
              <a:rPr lang="en-US" sz="3200" b="1" dirty="0" smtClean="0"/>
              <a:t>numbering, </a:t>
            </a:r>
            <a:r>
              <a:rPr lang="en-US" sz="3200" b="1" dirty="0"/>
              <a:t>substituent, </a:t>
            </a:r>
            <a:r>
              <a:rPr lang="en-US" sz="3200" b="1" dirty="0" smtClean="0"/>
              <a:t>parent/main </a:t>
            </a:r>
            <a:r>
              <a:rPr lang="en-US" sz="3200" b="1" dirty="0" smtClean="0"/>
              <a:t>chain, suffix</a:t>
            </a:r>
            <a:endParaRPr lang="en-US" sz="3200" dirty="0"/>
          </a:p>
        </p:txBody>
      </p:sp>
      <p:sp>
        <p:nvSpPr>
          <p:cNvPr id="3" name="Content Placeholder 2"/>
          <p:cNvSpPr>
            <a:spLocks noGrp="1"/>
          </p:cNvSpPr>
          <p:nvPr>
            <p:ph idx="1"/>
          </p:nvPr>
        </p:nvSpPr>
        <p:spPr>
          <a:xfrm>
            <a:off x="228600" y="1600200"/>
            <a:ext cx="8686800" cy="4530725"/>
          </a:xfrm>
        </p:spPr>
        <p:txBody>
          <a:bodyPr/>
          <a:lstStyle/>
          <a:p>
            <a:pPr marL="514350" indent="-514350">
              <a:buFont typeface="+mj-lt"/>
              <a:buAutoNum type="alphaLcParenR"/>
            </a:pPr>
            <a:r>
              <a:rPr lang="en-US" sz="2400" dirty="0" smtClean="0"/>
              <a:t>List </a:t>
            </a:r>
            <a:r>
              <a:rPr lang="en-US" sz="2400" dirty="0"/>
              <a:t>substituents alphabetically (i.e. </a:t>
            </a:r>
            <a:r>
              <a:rPr lang="en-US" sz="2400" i="1" dirty="0"/>
              <a:t>butyl-</a:t>
            </a:r>
            <a:r>
              <a:rPr lang="en-US" sz="2400" dirty="0"/>
              <a:t> before </a:t>
            </a:r>
            <a:r>
              <a:rPr lang="en-US" sz="2400" i="1" dirty="0"/>
              <a:t>methyl-</a:t>
            </a:r>
            <a:r>
              <a:rPr lang="en-US" sz="2400" dirty="0" smtClean="0"/>
              <a:t>)</a:t>
            </a:r>
            <a:br>
              <a:rPr lang="en-US" sz="2400" dirty="0" smtClean="0"/>
            </a:br>
            <a:endParaRPr lang="en-US" sz="2400" dirty="0"/>
          </a:p>
          <a:p>
            <a:pPr marL="514350" indent="-514350">
              <a:buFont typeface="+mj-lt"/>
              <a:buAutoNum type="alphaLcParenR"/>
            </a:pPr>
            <a:r>
              <a:rPr lang="en-US" sz="2400" dirty="0" smtClean="0"/>
              <a:t>If </a:t>
            </a:r>
            <a:r>
              <a:rPr lang="en-US" sz="2400" dirty="0"/>
              <a:t>multiples of one substituent are present: “di-,” “tri-,” “tetra,” </a:t>
            </a:r>
            <a:r>
              <a:rPr lang="en-US" sz="2400" dirty="0" smtClean="0"/>
              <a:t>etc.</a:t>
            </a:r>
          </a:p>
          <a:p>
            <a:pPr marL="914400" lvl="1" indent="-514350"/>
            <a:r>
              <a:rPr lang="en-US" dirty="0" smtClean="0"/>
              <a:t>Note</a:t>
            </a:r>
            <a:r>
              <a:rPr lang="en-US" dirty="0"/>
              <a:t>: “di-,” “tri-,” “tetra,” etc. aren’t part of alphabetical name </a:t>
            </a:r>
            <a:r>
              <a:rPr lang="en-US" dirty="0" smtClean="0"/>
              <a:t>(</a:t>
            </a:r>
            <a:r>
              <a:rPr lang="en-US" i="1" dirty="0" err="1" smtClean="0"/>
              <a:t>tri</a:t>
            </a:r>
            <a:r>
              <a:rPr lang="en-US" b="1" i="1" u="sng" dirty="0" err="1" smtClean="0"/>
              <a:t>e</a:t>
            </a:r>
            <a:r>
              <a:rPr lang="en-US" i="1" dirty="0" err="1" smtClean="0"/>
              <a:t>thyl</a:t>
            </a:r>
            <a:r>
              <a:rPr lang="en-US" i="1" dirty="0" smtClean="0"/>
              <a:t>-</a:t>
            </a:r>
            <a:r>
              <a:rPr lang="en-US" dirty="0" smtClean="0"/>
              <a:t> </a:t>
            </a:r>
            <a:r>
              <a:rPr lang="en-US" dirty="0"/>
              <a:t>before </a:t>
            </a:r>
            <a:r>
              <a:rPr lang="en-US" i="1" dirty="0"/>
              <a:t>di</a:t>
            </a:r>
            <a:r>
              <a:rPr lang="en-US" b="1" i="1" u="sng" dirty="0"/>
              <a:t>m</a:t>
            </a:r>
            <a:r>
              <a:rPr lang="en-US" i="1" dirty="0"/>
              <a:t>ethyl-</a:t>
            </a:r>
            <a:r>
              <a:rPr lang="en-US" dirty="0" smtClean="0"/>
              <a:t>)</a:t>
            </a:r>
            <a:br>
              <a:rPr lang="en-US" dirty="0" smtClean="0"/>
            </a:br>
            <a:endParaRPr lang="en-US" dirty="0"/>
          </a:p>
          <a:p>
            <a:pPr marL="514350" indent="-514350">
              <a:buFont typeface="+mj-lt"/>
              <a:buAutoNum type="alphaLcParenR"/>
            </a:pPr>
            <a:r>
              <a:rPr lang="en-US" sz="2400" dirty="0" smtClean="0"/>
              <a:t>punctuation</a:t>
            </a:r>
            <a:r>
              <a:rPr lang="en-US" sz="2400" dirty="0"/>
              <a:t>: commas between numbers; hyphens between numbers and letters; merged into one </a:t>
            </a:r>
            <a:r>
              <a:rPr lang="en-US" sz="2400" dirty="0" smtClean="0"/>
              <a:t>word</a:t>
            </a:r>
            <a:endParaRPr lang="en-US" sz="2400" dirty="0"/>
          </a:p>
          <a:p>
            <a:endParaRPr lang="en-US" dirty="0"/>
          </a:p>
        </p:txBody>
      </p:sp>
      <p:sp>
        <p:nvSpPr>
          <p:cNvPr id="4" name="Slide Number Placeholder 3"/>
          <p:cNvSpPr>
            <a:spLocks noGrp="1"/>
          </p:cNvSpPr>
          <p:nvPr>
            <p:ph type="sldNum" sz="quarter" idx="12"/>
          </p:nvPr>
        </p:nvSpPr>
        <p:spPr/>
        <p:txBody>
          <a:bodyPr/>
          <a:lstStyle/>
          <a:p>
            <a:fld id="{C77C6D0B-187F-4282-85CA-D667C095B900}" type="slidenum">
              <a:rPr lang="en-US" smtClean="0"/>
              <a:pPr/>
              <a:t>15</a:t>
            </a:fld>
            <a:endParaRPr lang="en-US"/>
          </a:p>
        </p:txBody>
      </p:sp>
    </p:spTree>
    <p:extLst>
      <p:ext uri="{BB962C8B-B14F-4D97-AF65-F5344CB8AC3E}">
        <p14:creationId xmlns:p14="http://schemas.microsoft.com/office/powerpoint/2010/main" val="2241807736"/>
      </p:ext>
    </p:extLst>
  </p:cSld>
  <p:clrMapOvr>
    <a:masterClrMapping/>
  </p:clrMapOvr>
  <p:transition spd="med">
    <p:newsfla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7200" y="346502"/>
            <a:ext cx="58589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Identify the IUPAC name of the following: </a:t>
            </a:r>
            <a:endParaRPr kumimoji="0" lang="en-US" altLang="en-US" sz="2400" b="0"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787222178"/>
              </p:ext>
            </p:extLst>
          </p:nvPr>
        </p:nvGraphicFramePr>
        <p:xfrm>
          <a:off x="914400" y="1447800"/>
          <a:ext cx="2773907" cy="1415259"/>
        </p:xfrm>
        <a:graphic>
          <a:graphicData uri="http://schemas.openxmlformats.org/presentationml/2006/ole">
            <mc:AlternateContent xmlns:mc="http://schemas.openxmlformats.org/markup-compatibility/2006">
              <mc:Choice xmlns:v="urn:schemas-microsoft-com:vml" Requires="v">
                <p:oleObj spid="_x0000_s1052" name="CS ChemDraw Drawing" r:id="rId3" imgW="1696720" imgH="863600" progId="ChemDraw.Document.6.0">
                  <p:embed/>
                </p:oleObj>
              </mc:Choice>
              <mc:Fallback>
                <p:oleObj name="CS ChemDraw Drawing" r:id="rId3" imgW="1696720" imgH="863600" progId="ChemDraw.Document.6.0">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447800"/>
                        <a:ext cx="2773907" cy="1415259"/>
                      </a:xfrm>
                      <a:prstGeom prst="rect">
                        <a:avLst/>
                      </a:prstGeom>
                      <a:noFill/>
                    </p:spPr>
                  </p:pic>
                </p:oleObj>
              </mc:Fallback>
            </mc:AlternateContent>
          </a:graphicData>
        </a:graphic>
      </p:graphicFrame>
      <p:sp>
        <p:nvSpPr>
          <p:cNvPr id="6" name="Rectangle 3"/>
          <p:cNvSpPr>
            <a:spLocks noChangeArrowheads="1"/>
          </p:cNvSpPr>
          <p:nvPr/>
        </p:nvSpPr>
        <p:spPr bwMode="auto">
          <a:xfrm>
            <a:off x="914400" y="3381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685800" y="3187950"/>
            <a:ext cx="1330036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4206598224"/>
              </p:ext>
            </p:extLst>
          </p:nvPr>
        </p:nvGraphicFramePr>
        <p:xfrm>
          <a:off x="685800" y="3187951"/>
          <a:ext cx="3699334" cy="850649"/>
        </p:xfrm>
        <a:graphic>
          <a:graphicData uri="http://schemas.openxmlformats.org/presentationml/2006/ole">
            <mc:AlternateContent xmlns:mc="http://schemas.openxmlformats.org/markup-compatibility/2006">
              <mc:Choice xmlns:v="urn:schemas-microsoft-com:vml" Requires="v">
                <p:oleObj spid="_x0000_s1053" name="CS ChemDraw Drawing" r:id="rId5" imgW="1778000" imgH="408940" progId="ChemDraw.Document.6.0">
                  <p:embed/>
                </p:oleObj>
              </mc:Choice>
              <mc:Fallback>
                <p:oleObj name="CS ChemDraw Drawing" r:id="rId5" imgW="1778000" imgH="408940" progId="ChemDraw.Document.6.0">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187951"/>
                        <a:ext cx="3699334" cy="850649"/>
                      </a:xfrm>
                      <a:prstGeom prst="rect">
                        <a:avLst/>
                      </a:prstGeom>
                      <a:noFill/>
                    </p:spPr>
                  </p:pic>
                </p:oleObj>
              </mc:Fallback>
            </mc:AlternateContent>
          </a:graphicData>
        </a:graphic>
      </p:graphicFrame>
      <p:sp>
        <p:nvSpPr>
          <p:cNvPr id="9" name="Slide Number Placeholder 8"/>
          <p:cNvSpPr>
            <a:spLocks noGrp="1"/>
          </p:cNvSpPr>
          <p:nvPr>
            <p:ph type="sldNum" sz="quarter" idx="12"/>
          </p:nvPr>
        </p:nvSpPr>
        <p:spPr/>
        <p:txBody>
          <a:bodyPr/>
          <a:lstStyle/>
          <a:p>
            <a:fld id="{C77C6D0B-187F-4282-85CA-D667C095B900}" type="slidenum">
              <a:rPr lang="en-US" smtClean="0"/>
              <a:pPr/>
              <a:t>16</a:t>
            </a:fld>
            <a:endParaRPr lang="en-US"/>
          </a:p>
        </p:txBody>
      </p:sp>
    </p:spTree>
    <p:extLst>
      <p:ext uri="{BB962C8B-B14F-4D97-AF65-F5344CB8AC3E}">
        <p14:creationId xmlns:p14="http://schemas.microsoft.com/office/powerpoint/2010/main" val="1888971642"/>
      </p:ext>
    </p:extLst>
  </p:cSld>
  <p:clrMapOvr>
    <a:masterClrMapping/>
  </p:clrMapOvr>
  <p:transition spd="med">
    <p:newsfla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609600" y="381000"/>
            <a:ext cx="8458200" cy="6248400"/>
          </a:xfrm>
          <a:prstGeom prst="rect">
            <a:avLst/>
          </a:prstGeom>
        </p:spPr>
      </p:pic>
      <p:sp>
        <p:nvSpPr>
          <p:cNvPr id="16" name="Slide Number Placeholder 15"/>
          <p:cNvSpPr>
            <a:spLocks noGrp="1"/>
          </p:cNvSpPr>
          <p:nvPr>
            <p:ph type="sldNum" sz="quarter" idx="12"/>
          </p:nvPr>
        </p:nvSpPr>
        <p:spPr/>
        <p:txBody>
          <a:bodyPr/>
          <a:lstStyle/>
          <a:p>
            <a:fld id="{C77C6D0B-187F-4282-85CA-D667C095B900}" type="slidenum">
              <a:rPr lang="en-US" smtClean="0"/>
              <a:pPr/>
              <a:t>17</a:t>
            </a:fld>
            <a:endParaRPr lang="en-US"/>
          </a:p>
        </p:txBody>
      </p:sp>
    </p:spTree>
    <p:extLst>
      <p:ext uri="{BB962C8B-B14F-4D97-AF65-F5344CB8AC3E}">
        <p14:creationId xmlns:p14="http://schemas.microsoft.com/office/powerpoint/2010/main" val="1597393580"/>
      </p:ext>
    </p:extLst>
  </p:cSld>
  <p:clrMapOvr>
    <a:masterClrMapping/>
  </p:clrMapOvr>
  <p:transition spd="med">
    <p:newsfla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685800" y="381000"/>
            <a:ext cx="8311275" cy="4267200"/>
          </a:xfrm>
          <a:prstGeom prst="rect">
            <a:avLst/>
          </a:prstGeom>
        </p:spPr>
      </p:pic>
      <p:sp>
        <p:nvSpPr>
          <p:cNvPr id="10" name="Slide Number Placeholder 9"/>
          <p:cNvSpPr>
            <a:spLocks noGrp="1"/>
          </p:cNvSpPr>
          <p:nvPr>
            <p:ph type="sldNum" sz="quarter" idx="12"/>
          </p:nvPr>
        </p:nvSpPr>
        <p:spPr/>
        <p:txBody>
          <a:bodyPr/>
          <a:lstStyle/>
          <a:p>
            <a:fld id="{C77C6D0B-187F-4282-85CA-D667C095B900}" type="slidenum">
              <a:rPr lang="en-US" smtClean="0"/>
              <a:pPr/>
              <a:t>18</a:t>
            </a:fld>
            <a:endParaRPr lang="en-US"/>
          </a:p>
        </p:txBody>
      </p:sp>
    </p:spTree>
    <p:extLst>
      <p:ext uri="{BB962C8B-B14F-4D97-AF65-F5344CB8AC3E}">
        <p14:creationId xmlns:p14="http://schemas.microsoft.com/office/powerpoint/2010/main" val="1052474494"/>
      </p:ext>
    </p:extLst>
  </p:cSld>
  <p:clrMapOvr>
    <a:masterClrMapping/>
  </p:clrMapOvr>
  <p:transition spd="med">
    <p:newsfla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28600" y="228600"/>
            <a:ext cx="8641469" cy="1371600"/>
          </a:xfrm>
          <a:prstGeom prst="rect">
            <a:avLst/>
          </a:prstGeom>
        </p:spPr>
      </p:pic>
      <p:pic>
        <p:nvPicPr>
          <p:cNvPr id="10" name="Picture 9"/>
          <p:cNvPicPr>
            <a:picLocks noChangeAspect="1"/>
          </p:cNvPicPr>
          <p:nvPr/>
        </p:nvPicPr>
        <p:blipFill>
          <a:blip r:embed="rId3"/>
          <a:stretch>
            <a:fillRect/>
          </a:stretch>
        </p:blipFill>
        <p:spPr>
          <a:xfrm>
            <a:off x="4953000" y="914400"/>
            <a:ext cx="7086600" cy="1828800"/>
          </a:xfrm>
          <a:prstGeom prst="rect">
            <a:avLst/>
          </a:prstGeom>
        </p:spPr>
      </p:pic>
      <p:pic>
        <p:nvPicPr>
          <p:cNvPr id="15" name="Picture 14"/>
          <p:cNvPicPr>
            <a:picLocks noChangeAspect="1"/>
          </p:cNvPicPr>
          <p:nvPr/>
        </p:nvPicPr>
        <p:blipFill>
          <a:blip r:embed="rId4"/>
          <a:stretch>
            <a:fillRect/>
          </a:stretch>
        </p:blipFill>
        <p:spPr>
          <a:xfrm>
            <a:off x="457199" y="1600200"/>
            <a:ext cx="8412870" cy="5074410"/>
          </a:xfrm>
          <a:prstGeom prst="rect">
            <a:avLst/>
          </a:prstGeom>
        </p:spPr>
      </p:pic>
      <p:sp>
        <p:nvSpPr>
          <p:cNvPr id="16" name="Slide Number Placeholder 15"/>
          <p:cNvSpPr>
            <a:spLocks noGrp="1"/>
          </p:cNvSpPr>
          <p:nvPr>
            <p:ph type="sldNum" sz="quarter" idx="12"/>
          </p:nvPr>
        </p:nvSpPr>
        <p:spPr/>
        <p:txBody>
          <a:bodyPr/>
          <a:lstStyle/>
          <a:p>
            <a:fld id="{C77C6D0B-187F-4282-85CA-D667C095B900}" type="slidenum">
              <a:rPr lang="en-US" smtClean="0"/>
              <a:pPr/>
              <a:t>19</a:t>
            </a:fld>
            <a:endParaRPr lang="en-US"/>
          </a:p>
        </p:txBody>
      </p:sp>
    </p:spTree>
    <p:extLst>
      <p:ext uri="{BB962C8B-B14F-4D97-AF65-F5344CB8AC3E}">
        <p14:creationId xmlns:p14="http://schemas.microsoft.com/office/powerpoint/2010/main" val="3512096905"/>
      </p:ext>
    </p:extLst>
  </p:cSld>
  <p:clrMapOvr>
    <a:masterClrMapping/>
  </p:clrMapOvr>
  <p:transition spd="med">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users.muohio.edu/gungbw/images/functional_group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732" y="1219200"/>
            <a:ext cx="7009735" cy="54102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4"/>
          </p:nvPr>
        </p:nvSpPr>
        <p:spPr/>
        <p:txBody>
          <a:bodyPr/>
          <a:lstStyle/>
          <a:p>
            <a:fld id="{01656EB2-D251-45B7-9533-3A53D917EBE5}" type="slidenum">
              <a:rPr lang="en-US" smtClean="0"/>
              <a:pPr/>
              <a:t>2</a:t>
            </a:fld>
            <a:endParaRPr lang="en-US"/>
          </a:p>
        </p:txBody>
      </p:sp>
      <p:sp>
        <p:nvSpPr>
          <p:cNvPr id="3" name="Rectangle 2"/>
          <p:cNvSpPr/>
          <p:nvPr/>
        </p:nvSpPr>
        <p:spPr>
          <a:xfrm>
            <a:off x="1143000" y="304800"/>
            <a:ext cx="3523722" cy="584775"/>
          </a:xfrm>
          <a:prstGeom prst="rect">
            <a:avLst/>
          </a:prstGeom>
        </p:spPr>
        <p:txBody>
          <a:bodyPr wrap="none">
            <a:spAutoFit/>
          </a:bodyPr>
          <a:lstStyle/>
          <a:p>
            <a:r>
              <a:rPr lang="en-US" sz="3200" dirty="0">
                <a:latin typeface="Comic Sans MS" pitchFamily="66" charset="0"/>
              </a:rPr>
              <a:t>Functional groups</a:t>
            </a:r>
            <a:endParaRPr lang="en-US" sz="3200" dirty="0"/>
          </a:p>
        </p:txBody>
      </p:sp>
    </p:spTree>
  </p:cSld>
  <p:clrMapOvr>
    <a:masterClrMapping/>
  </p:clrMapOvr>
  <p:transition spd="med">
    <p:newsfla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09600"/>
            <a:ext cx="2403478" cy="369332"/>
          </a:xfrm>
          <a:prstGeom prst="rect">
            <a:avLst/>
          </a:prstGeom>
        </p:spPr>
        <p:txBody>
          <a:bodyPr wrap="none">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Geometrical Isomerism</a:t>
            </a:r>
            <a:endParaRPr lang="en-US" dirty="0"/>
          </a:p>
        </p:txBody>
      </p:sp>
      <p:pic>
        <p:nvPicPr>
          <p:cNvPr id="8" name="Picture 7"/>
          <p:cNvPicPr>
            <a:picLocks noChangeAspect="1"/>
          </p:cNvPicPr>
          <p:nvPr/>
        </p:nvPicPr>
        <p:blipFill>
          <a:blip r:embed="rId2"/>
          <a:stretch>
            <a:fillRect/>
          </a:stretch>
        </p:blipFill>
        <p:spPr>
          <a:xfrm>
            <a:off x="533399" y="1600200"/>
            <a:ext cx="8565887" cy="2971800"/>
          </a:xfrm>
          <a:prstGeom prst="rect">
            <a:avLst/>
          </a:prstGeom>
        </p:spPr>
      </p:pic>
      <p:pic>
        <p:nvPicPr>
          <p:cNvPr id="12" name="Picture 11"/>
          <p:cNvPicPr>
            <a:picLocks noChangeAspect="1"/>
          </p:cNvPicPr>
          <p:nvPr/>
        </p:nvPicPr>
        <p:blipFill>
          <a:blip r:embed="rId3"/>
          <a:stretch>
            <a:fillRect/>
          </a:stretch>
        </p:blipFill>
        <p:spPr>
          <a:xfrm>
            <a:off x="685800" y="4419600"/>
            <a:ext cx="8024853" cy="2438400"/>
          </a:xfrm>
          <a:prstGeom prst="rect">
            <a:avLst/>
          </a:prstGeom>
        </p:spPr>
      </p:pic>
      <p:sp>
        <p:nvSpPr>
          <p:cNvPr id="13" name="Slide Number Placeholder 12"/>
          <p:cNvSpPr>
            <a:spLocks noGrp="1"/>
          </p:cNvSpPr>
          <p:nvPr>
            <p:ph type="sldNum" sz="quarter" idx="12"/>
          </p:nvPr>
        </p:nvSpPr>
        <p:spPr/>
        <p:txBody>
          <a:bodyPr/>
          <a:lstStyle/>
          <a:p>
            <a:fld id="{C77C6D0B-187F-4282-85CA-D667C095B900}" type="slidenum">
              <a:rPr lang="en-US" smtClean="0"/>
              <a:pPr/>
              <a:t>20</a:t>
            </a:fld>
            <a:endParaRPr lang="en-US"/>
          </a:p>
        </p:txBody>
      </p:sp>
    </p:spTree>
    <p:extLst>
      <p:ext uri="{BB962C8B-B14F-4D97-AF65-F5344CB8AC3E}">
        <p14:creationId xmlns:p14="http://schemas.microsoft.com/office/powerpoint/2010/main" val="1182381719"/>
      </p:ext>
    </p:extLst>
  </p:cSld>
  <p:clrMapOvr>
    <a:masterClrMapping/>
  </p:clrMapOvr>
  <p:transition spd="med">
    <p:newsfla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09600" y="990600"/>
            <a:ext cx="7924800" cy="6039298"/>
          </a:xfrm>
          <a:prstGeom prst="rect">
            <a:avLst/>
          </a:prstGeom>
        </p:spPr>
      </p:pic>
      <p:sp>
        <p:nvSpPr>
          <p:cNvPr id="7" name="Slide Number Placeholder 6"/>
          <p:cNvSpPr>
            <a:spLocks noGrp="1"/>
          </p:cNvSpPr>
          <p:nvPr>
            <p:ph type="sldNum" sz="quarter" idx="12"/>
          </p:nvPr>
        </p:nvSpPr>
        <p:spPr/>
        <p:txBody>
          <a:bodyPr/>
          <a:lstStyle/>
          <a:p>
            <a:fld id="{C77C6D0B-187F-4282-85CA-D667C095B900}" type="slidenum">
              <a:rPr lang="en-US" smtClean="0"/>
              <a:pPr/>
              <a:t>21</a:t>
            </a:fld>
            <a:endParaRPr lang="en-US"/>
          </a:p>
        </p:txBody>
      </p:sp>
    </p:spTree>
    <p:extLst>
      <p:ext uri="{BB962C8B-B14F-4D97-AF65-F5344CB8AC3E}">
        <p14:creationId xmlns:p14="http://schemas.microsoft.com/office/powerpoint/2010/main" val="2300233660"/>
      </p:ext>
    </p:extLst>
  </p:cSld>
  <p:clrMapOvr>
    <a:masterClrMapping/>
  </p:clrMapOvr>
  <p:transition spd="med">
    <p:newsfla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93427" y="381000"/>
            <a:ext cx="8839200" cy="2057400"/>
          </a:xfrm>
          <a:prstGeom prst="rect">
            <a:avLst/>
          </a:prstGeom>
        </p:spPr>
      </p:pic>
      <p:pic>
        <p:nvPicPr>
          <p:cNvPr id="13" name="Picture 12"/>
          <p:cNvPicPr>
            <a:picLocks noChangeAspect="1"/>
          </p:cNvPicPr>
          <p:nvPr/>
        </p:nvPicPr>
        <p:blipFill>
          <a:blip r:embed="rId3"/>
          <a:stretch>
            <a:fillRect/>
          </a:stretch>
        </p:blipFill>
        <p:spPr>
          <a:xfrm>
            <a:off x="533399" y="2446360"/>
            <a:ext cx="8599227" cy="4251241"/>
          </a:xfrm>
          <a:prstGeom prst="rect">
            <a:avLst/>
          </a:prstGeom>
        </p:spPr>
      </p:pic>
      <p:sp>
        <p:nvSpPr>
          <p:cNvPr id="14" name="Slide Number Placeholder 13"/>
          <p:cNvSpPr>
            <a:spLocks noGrp="1"/>
          </p:cNvSpPr>
          <p:nvPr>
            <p:ph type="sldNum" sz="quarter" idx="12"/>
          </p:nvPr>
        </p:nvSpPr>
        <p:spPr/>
        <p:txBody>
          <a:bodyPr/>
          <a:lstStyle/>
          <a:p>
            <a:fld id="{C77C6D0B-187F-4282-85CA-D667C095B900}" type="slidenum">
              <a:rPr lang="en-US" smtClean="0"/>
              <a:pPr/>
              <a:t>22</a:t>
            </a:fld>
            <a:endParaRPr lang="en-US"/>
          </a:p>
        </p:txBody>
      </p:sp>
    </p:spTree>
    <p:extLst>
      <p:ext uri="{BB962C8B-B14F-4D97-AF65-F5344CB8AC3E}">
        <p14:creationId xmlns:p14="http://schemas.microsoft.com/office/powerpoint/2010/main" val="152774877"/>
      </p:ext>
    </p:extLst>
  </p:cSld>
  <p:clrMapOvr>
    <a:masterClrMapping/>
  </p:clrMapOvr>
  <p:transition spd="med">
    <p:newsfla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21944" y="228600"/>
            <a:ext cx="8580272" cy="3124200"/>
          </a:xfrm>
          <a:prstGeom prst="rect">
            <a:avLst/>
          </a:prstGeom>
        </p:spPr>
      </p:pic>
      <p:pic>
        <p:nvPicPr>
          <p:cNvPr id="16" name="Picture 15"/>
          <p:cNvPicPr>
            <a:picLocks noChangeAspect="1"/>
          </p:cNvPicPr>
          <p:nvPr/>
        </p:nvPicPr>
        <p:blipFill>
          <a:blip r:embed="rId3"/>
          <a:stretch>
            <a:fillRect/>
          </a:stretch>
        </p:blipFill>
        <p:spPr>
          <a:xfrm>
            <a:off x="390099" y="4800600"/>
            <a:ext cx="7836867" cy="2290851"/>
          </a:xfrm>
          <a:prstGeom prst="rect">
            <a:avLst/>
          </a:prstGeom>
        </p:spPr>
      </p:pic>
      <p:pic>
        <p:nvPicPr>
          <p:cNvPr id="24" name="Picture 23"/>
          <p:cNvPicPr>
            <a:picLocks noChangeAspect="1"/>
          </p:cNvPicPr>
          <p:nvPr/>
        </p:nvPicPr>
        <p:blipFill>
          <a:blip r:embed="rId4"/>
          <a:stretch>
            <a:fillRect/>
          </a:stretch>
        </p:blipFill>
        <p:spPr>
          <a:xfrm>
            <a:off x="410571" y="3048000"/>
            <a:ext cx="7947580" cy="1752600"/>
          </a:xfrm>
          <a:prstGeom prst="rect">
            <a:avLst/>
          </a:prstGeom>
        </p:spPr>
      </p:pic>
      <p:sp>
        <p:nvSpPr>
          <p:cNvPr id="25" name="Slide Number Placeholder 24"/>
          <p:cNvSpPr>
            <a:spLocks noGrp="1"/>
          </p:cNvSpPr>
          <p:nvPr>
            <p:ph type="sldNum" sz="quarter" idx="12"/>
          </p:nvPr>
        </p:nvSpPr>
        <p:spPr/>
        <p:txBody>
          <a:bodyPr/>
          <a:lstStyle/>
          <a:p>
            <a:fld id="{C77C6D0B-187F-4282-85CA-D667C095B900}" type="slidenum">
              <a:rPr lang="en-US" smtClean="0"/>
              <a:pPr/>
              <a:t>23</a:t>
            </a:fld>
            <a:endParaRPr lang="en-US"/>
          </a:p>
        </p:txBody>
      </p:sp>
    </p:spTree>
    <p:extLst>
      <p:ext uri="{BB962C8B-B14F-4D97-AF65-F5344CB8AC3E}">
        <p14:creationId xmlns:p14="http://schemas.microsoft.com/office/powerpoint/2010/main" val="2806894572"/>
      </p:ext>
    </p:extLst>
  </p:cSld>
  <p:clrMapOvr>
    <a:masterClrMapping/>
  </p:clrMapOvr>
  <p:transition spd="med">
    <p:newsfla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533400" y="-1137"/>
            <a:ext cx="8382000" cy="6950835"/>
          </a:xfrm>
          <a:prstGeom prst="rect">
            <a:avLst/>
          </a:prstGeom>
        </p:spPr>
      </p:pic>
      <p:sp>
        <p:nvSpPr>
          <p:cNvPr id="13" name="Slide Number Placeholder 12"/>
          <p:cNvSpPr>
            <a:spLocks noGrp="1"/>
          </p:cNvSpPr>
          <p:nvPr>
            <p:ph type="sldNum" sz="quarter" idx="12"/>
          </p:nvPr>
        </p:nvSpPr>
        <p:spPr/>
        <p:txBody>
          <a:bodyPr/>
          <a:lstStyle/>
          <a:p>
            <a:fld id="{C77C6D0B-187F-4282-85CA-D667C095B900}" type="slidenum">
              <a:rPr lang="en-US" smtClean="0"/>
              <a:pPr/>
              <a:t>24</a:t>
            </a:fld>
            <a:endParaRPr lang="en-US"/>
          </a:p>
        </p:txBody>
      </p:sp>
    </p:spTree>
    <p:extLst>
      <p:ext uri="{BB962C8B-B14F-4D97-AF65-F5344CB8AC3E}">
        <p14:creationId xmlns:p14="http://schemas.microsoft.com/office/powerpoint/2010/main" val="2823448718"/>
      </p:ext>
    </p:extLst>
  </p:cSld>
  <p:clrMapOvr>
    <a:masterClrMapping/>
  </p:clrMapOvr>
  <p:transition spd="med">
    <p:newsfla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457200" y="457200"/>
            <a:ext cx="7924800" cy="6629400"/>
          </a:xfrm>
          <a:prstGeom prst="rect">
            <a:avLst/>
          </a:prstGeom>
        </p:spPr>
      </p:pic>
      <p:sp>
        <p:nvSpPr>
          <p:cNvPr id="13" name="Slide Number Placeholder 12"/>
          <p:cNvSpPr>
            <a:spLocks noGrp="1"/>
          </p:cNvSpPr>
          <p:nvPr>
            <p:ph type="sldNum" sz="quarter" idx="12"/>
          </p:nvPr>
        </p:nvSpPr>
        <p:spPr/>
        <p:txBody>
          <a:bodyPr/>
          <a:lstStyle/>
          <a:p>
            <a:fld id="{C77C6D0B-187F-4282-85CA-D667C095B900}" type="slidenum">
              <a:rPr lang="en-US" smtClean="0"/>
              <a:pPr/>
              <a:t>25</a:t>
            </a:fld>
            <a:endParaRPr lang="en-US"/>
          </a:p>
        </p:txBody>
      </p:sp>
    </p:spTree>
    <p:extLst>
      <p:ext uri="{BB962C8B-B14F-4D97-AF65-F5344CB8AC3E}">
        <p14:creationId xmlns:p14="http://schemas.microsoft.com/office/powerpoint/2010/main" val="2913463518"/>
      </p:ext>
    </p:extLst>
  </p:cSld>
  <p:clrMapOvr>
    <a:masterClrMapping/>
  </p:clrMapOvr>
  <p:transition spd="med">
    <p:newsfla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85800" y="990600"/>
            <a:ext cx="8067974" cy="1828800"/>
          </a:xfrm>
          <a:prstGeom prst="rect">
            <a:avLst/>
          </a:prstGeom>
        </p:spPr>
      </p:pic>
      <p:pic>
        <p:nvPicPr>
          <p:cNvPr id="9" name="Picture 8"/>
          <p:cNvPicPr>
            <a:picLocks noChangeAspect="1"/>
          </p:cNvPicPr>
          <p:nvPr/>
        </p:nvPicPr>
        <p:blipFill>
          <a:blip r:embed="rId3"/>
          <a:stretch>
            <a:fillRect/>
          </a:stretch>
        </p:blipFill>
        <p:spPr>
          <a:xfrm>
            <a:off x="685800" y="2819400"/>
            <a:ext cx="8238388" cy="2133600"/>
          </a:xfrm>
          <a:prstGeom prst="rect">
            <a:avLst/>
          </a:prstGeom>
        </p:spPr>
      </p:pic>
      <p:sp>
        <p:nvSpPr>
          <p:cNvPr id="10" name="Slide Number Placeholder 9"/>
          <p:cNvSpPr>
            <a:spLocks noGrp="1"/>
          </p:cNvSpPr>
          <p:nvPr>
            <p:ph type="sldNum" sz="quarter" idx="12"/>
          </p:nvPr>
        </p:nvSpPr>
        <p:spPr/>
        <p:txBody>
          <a:bodyPr/>
          <a:lstStyle/>
          <a:p>
            <a:fld id="{C77C6D0B-187F-4282-85CA-D667C095B900}" type="slidenum">
              <a:rPr lang="en-US" smtClean="0"/>
              <a:pPr/>
              <a:t>26</a:t>
            </a:fld>
            <a:endParaRPr lang="en-US"/>
          </a:p>
        </p:txBody>
      </p:sp>
    </p:spTree>
    <p:extLst>
      <p:ext uri="{BB962C8B-B14F-4D97-AF65-F5344CB8AC3E}">
        <p14:creationId xmlns:p14="http://schemas.microsoft.com/office/powerpoint/2010/main" val="2745255781"/>
      </p:ext>
    </p:extLst>
  </p:cSld>
  <p:clrMapOvr>
    <a:masterClrMapping/>
  </p:clrMapOvr>
  <p:transition spd="med">
    <p:newsfla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533400" y="990599"/>
            <a:ext cx="8305800" cy="5758873"/>
          </a:xfrm>
          <a:prstGeom prst="rect">
            <a:avLst/>
          </a:prstGeom>
        </p:spPr>
      </p:pic>
      <p:sp>
        <p:nvSpPr>
          <p:cNvPr id="11" name="Slide Number Placeholder 10"/>
          <p:cNvSpPr>
            <a:spLocks noGrp="1"/>
          </p:cNvSpPr>
          <p:nvPr>
            <p:ph type="sldNum" sz="quarter" idx="12"/>
          </p:nvPr>
        </p:nvSpPr>
        <p:spPr/>
        <p:txBody>
          <a:bodyPr/>
          <a:lstStyle/>
          <a:p>
            <a:fld id="{C77C6D0B-187F-4282-85CA-D667C095B900}" type="slidenum">
              <a:rPr lang="en-US" smtClean="0"/>
              <a:pPr/>
              <a:t>27</a:t>
            </a:fld>
            <a:endParaRPr lang="en-US"/>
          </a:p>
        </p:txBody>
      </p:sp>
    </p:spTree>
    <p:extLst>
      <p:ext uri="{BB962C8B-B14F-4D97-AF65-F5344CB8AC3E}">
        <p14:creationId xmlns:p14="http://schemas.microsoft.com/office/powerpoint/2010/main" val="1161288453"/>
      </p:ext>
    </p:extLst>
  </p:cSld>
  <p:clrMapOvr>
    <a:masterClrMapping/>
  </p:clrMapOvr>
  <p:transition spd="med">
    <p:newsfla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52400"/>
            <a:ext cx="5791200" cy="1100301"/>
          </a:xfrm>
          <a:prstGeom prst="rect">
            <a:avLst/>
          </a:prstGeom>
        </p:spPr>
        <p:txBody>
          <a:bodyPr wrap="square">
            <a:spAutoFit/>
          </a:bodyPr>
          <a:lstStyle/>
          <a:p>
            <a:pPr marL="0" marR="0" algn="just">
              <a:lnSpc>
                <a:spcPct val="150000"/>
              </a:lnSpc>
              <a:spcBef>
                <a:spcPts val="1200"/>
              </a:spcBef>
              <a:spcAft>
                <a:spcPts val="300"/>
              </a:spcAft>
            </a:pPr>
            <a:r>
              <a:rPr lang="en-US" sz="2400" b="1" i="1" dirty="0">
                <a:latin typeface="Arial" panose="020B0604020202020204" pitchFamily="34" charset="0"/>
                <a:ea typeface="Times New Roman" panose="02020603050405020304" pitchFamily="18" charset="0"/>
              </a:rPr>
              <a:t>Reactions involving alkynes</a:t>
            </a:r>
          </a:p>
          <a:p>
            <a:pPr marL="342900" marR="0" lvl="0" indent="-342900" algn="just">
              <a:lnSpc>
                <a:spcPct val="150000"/>
              </a:lnSpc>
              <a:spcBef>
                <a:spcPts val="0"/>
              </a:spcBef>
              <a:spcAft>
                <a:spcPts val="1000"/>
              </a:spcAft>
              <a:buFont typeface="+mj-lt"/>
              <a:buAutoNum type="arabicPeriod"/>
              <a:tabLst>
                <a:tab pos="457200" algn="l"/>
              </a:tabLst>
            </a:pPr>
            <a:r>
              <a:rPr lang="en-US" dirty="0" err="1">
                <a:latin typeface="Calibri" panose="020F0502020204030204" pitchFamily="34" charset="0"/>
                <a:ea typeface="Calibri" panose="020F0502020204030204" pitchFamily="34" charset="0"/>
                <a:cs typeface="Times New Roman" panose="02020603050405020304" pitchFamily="18" charset="0"/>
              </a:rPr>
              <a:t>Syn</a:t>
            </a:r>
            <a:r>
              <a:rPr lang="en-US" dirty="0">
                <a:latin typeface="Calibri" panose="020F0502020204030204" pitchFamily="34" charset="0"/>
                <a:ea typeface="Calibri" panose="020F0502020204030204" pitchFamily="34" charset="0"/>
                <a:cs typeface="Times New Roman" panose="02020603050405020304" pitchFamily="18" charset="0"/>
              </a:rPr>
              <a:t> Hydrogenation of an alkyne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81000" y="1371600"/>
            <a:ext cx="8305800" cy="1205843"/>
          </a:xfrm>
          <a:prstGeom prst="rect">
            <a:avLst/>
          </a:prstGeom>
        </p:spPr>
        <p:txBody>
          <a:bodyPr wrap="square">
            <a:spAutoFit/>
          </a:bodyPr>
          <a:lstStyle/>
          <a:p>
            <a:pPr>
              <a:lnSpc>
                <a:spcPct val="150000"/>
              </a:lnSpc>
            </a:pPr>
            <a:r>
              <a:rPr lang="en-US" dirty="0" smtClean="0">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Calibri" panose="020F0502020204030204" pitchFamily="34" charset="0"/>
                <a:ea typeface="Calibri" panose="020F0502020204030204" pitchFamily="34" charset="0"/>
                <a:cs typeface="Times New Roman" panose="02020603050405020304" pitchFamily="18" charset="0"/>
              </a:rPr>
              <a:t>If the atoms are added on the same side of the molecule then the addition is said to be a "</a:t>
            </a:r>
            <a:r>
              <a:rPr lang="en-US" sz="1600" b="1" dirty="0" err="1">
                <a:latin typeface="Calibri" panose="020F0502020204030204" pitchFamily="34" charset="0"/>
                <a:ea typeface="Calibri" panose="020F0502020204030204" pitchFamily="34" charset="0"/>
                <a:cs typeface="Times New Roman" panose="02020603050405020304" pitchFamily="18" charset="0"/>
              </a:rPr>
              <a:t>syn</a:t>
            </a:r>
            <a:r>
              <a:rPr lang="en-US" sz="1600" dirty="0">
                <a:latin typeface="Calibri" panose="020F0502020204030204" pitchFamily="34" charset="0"/>
                <a:ea typeface="Calibri" panose="020F0502020204030204" pitchFamily="34" charset="0"/>
                <a:cs typeface="Times New Roman" panose="02020603050405020304" pitchFamily="18" charset="0"/>
              </a:rPr>
              <a:t>" addition. If the added atoms are added on opposite sides of the molecule then the addition is said to be an "</a:t>
            </a:r>
            <a:r>
              <a:rPr lang="en-US" sz="1600" b="1" dirty="0">
                <a:latin typeface="Calibri" panose="020F0502020204030204" pitchFamily="34" charset="0"/>
                <a:ea typeface="Calibri" panose="020F0502020204030204" pitchFamily="34" charset="0"/>
                <a:cs typeface="Times New Roman" panose="02020603050405020304" pitchFamily="18" charset="0"/>
              </a:rPr>
              <a:t>anti</a:t>
            </a:r>
            <a:r>
              <a:rPr lang="en-US" sz="1600" dirty="0">
                <a:latin typeface="Calibri" panose="020F0502020204030204" pitchFamily="34" charset="0"/>
                <a:ea typeface="Calibri" panose="020F0502020204030204" pitchFamily="34" charset="0"/>
                <a:cs typeface="Times New Roman" panose="02020603050405020304" pitchFamily="18" charset="0"/>
              </a:rPr>
              <a:t>" addition. </a:t>
            </a:r>
            <a:endParaRPr lang="en-US" sz="1600" dirty="0"/>
          </a:p>
        </p:txBody>
      </p:sp>
      <p:pic>
        <p:nvPicPr>
          <p:cNvPr id="19" name="Picture 18"/>
          <p:cNvPicPr>
            <a:picLocks noChangeAspect="1"/>
          </p:cNvPicPr>
          <p:nvPr/>
        </p:nvPicPr>
        <p:blipFill>
          <a:blip r:embed="rId2"/>
          <a:stretch>
            <a:fillRect/>
          </a:stretch>
        </p:blipFill>
        <p:spPr>
          <a:xfrm>
            <a:off x="381000" y="2557750"/>
            <a:ext cx="8305800" cy="4264993"/>
          </a:xfrm>
          <a:prstGeom prst="rect">
            <a:avLst/>
          </a:prstGeom>
        </p:spPr>
      </p:pic>
      <p:sp>
        <p:nvSpPr>
          <p:cNvPr id="20" name="Slide Number Placeholder 19"/>
          <p:cNvSpPr>
            <a:spLocks noGrp="1"/>
          </p:cNvSpPr>
          <p:nvPr>
            <p:ph type="sldNum" sz="quarter" idx="12"/>
          </p:nvPr>
        </p:nvSpPr>
        <p:spPr/>
        <p:txBody>
          <a:bodyPr/>
          <a:lstStyle/>
          <a:p>
            <a:fld id="{C77C6D0B-187F-4282-85CA-D667C095B900}" type="slidenum">
              <a:rPr lang="en-US" smtClean="0"/>
              <a:pPr/>
              <a:t>28</a:t>
            </a:fld>
            <a:endParaRPr lang="en-US"/>
          </a:p>
        </p:txBody>
      </p:sp>
    </p:spTree>
    <p:extLst>
      <p:ext uri="{BB962C8B-B14F-4D97-AF65-F5344CB8AC3E}">
        <p14:creationId xmlns:p14="http://schemas.microsoft.com/office/powerpoint/2010/main" val="3546532585"/>
      </p:ext>
    </p:extLst>
  </p:cSld>
  <p:clrMapOvr>
    <a:masterClrMapping/>
  </p:clrMapOvr>
  <p:transition spd="med">
    <p:newsfla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0751" y="0"/>
            <a:ext cx="2740622" cy="464871"/>
          </a:xfrm>
          <a:prstGeom prst="rect">
            <a:avLst/>
          </a:prstGeom>
        </p:spPr>
        <p:txBody>
          <a:bodyPr wrap="none">
            <a:spAutoFit/>
          </a:bodyPr>
          <a:lstStyle/>
          <a:p>
            <a:pPr marL="0" marR="0" algn="just">
              <a:lnSpc>
                <a:spcPct val="150000"/>
              </a:lnSpc>
              <a:spcBef>
                <a:spcPts val="0"/>
              </a:spcBef>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4</a:t>
            </a:r>
            <a:r>
              <a:rPr lang="en-US" dirty="0" smtClean="0">
                <a:latin typeface="Calibri" panose="020F0502020204030204" pitchFamily="34" charset="0"/>
                <a:ea typeface="Calibri" panose="020F0502020204030204" pitchFamily="34" charset="0"/>
                <a:cs typeface="Times New Roman" panose="02020603050405020304" pitchFamily="18" charset="0"/>
              </a:rPr>
              <a:t>. Halogenation </a:t>
            </a:r>
            <a:r>
              <a:rPr lang="en-US" dirty="0">
                <a:latin typeface="Calibri" panose="020F0502020204030204" pitchFamily="34" charset="0"/>
                <a:ea typeface="Calibri" panose="020F0502020204030204" pitchFamily="34" charset="0"/>
                <a:cs typeface="Times New Roman" panose="02020603050405020304" pitchFamily="18" charset="0"/>
              </a:rPr>
              <a:t>of Alkynes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12676" y="609600"/>
            <a:ext cx="9005166" cy="1828800"/>
          </a:xfrm>
          <a:prstGeom prst="rect">
            <a:avLst/>
          </a:prstGeom>
        </p:spPr>
      </p:pic>
      <p:pic>
        <p:nvPicPr>
          <p:cNvPr id="10" name="Picture 9"/>
          <p:cNvPicPr>
            <a:picLocks noChangeAspect="1"/>
          </p:cNvPicPr>
          <p:nvPr/>
        </p:nvPicPr>
        <p:blipFill>
          <a:blip r:embed="rId3"/>
          <a:stretch>
            <a:fillRect/>
          </a:stretch>
        </p:blipFill>
        <p:spPr>
          <a:xfrm>
            <a:off x="394087" y="2209800"/>
            <a:ext cx="8864460" cy="1600200"/>
          </a:xfrm>
          <a:prstGeom prst="rect">
            <a:avLst/>
          </a:prstGeom>
        </p:spPr>
      </p:pic>
      <p:pic>
        <p:nvPicPr>
          <p:cNvPr id="12" name="Picture 11"/>
          <p:cNvPicPr>
            <a:picLocks noChangeAspect="1"/>
          </p:cNvPicPr>
          <p:nvPr/>
        </p:nvPicPr>
        <p:blipFill>
          <a:blip r:embed="rId4"/>
          <a:stretch>
            <a:fillRect/>
          </a:stretch>
        </p:blipFill>
        <p:spPr>
          <a:xfrm>
            <a:off x="358026" y="3657600"/>
            <a:ext cx="8759816" cy="573072"/>
          </a:xfrm>
          <a:prstGeom prst="rect">
            <a:avLst/>
          </a:prstGeom>
        </p:spPr>
      </p:pic>
      <p:pic>
        <p:nvPicPr>
          <p:cNvPr id="16" name="Picture 15"/>
          <p:cNvPicPr>
            <a:picLocks noChangeAspect="1"/>
          </p:cNvPicPr>
          <p:nvPr/>
        </p:nvPicPr>
        <p:blipFill>
          <a:blip r:embed="rId5"/>
          <a:stretch>
            <a:fillRect/>
          </a:stretch>
        </p:blipFill>
        <p:spPr>
          <a:xfrm>
            <a:off x="430751" y="4073857"/>
            <a:ext cx="8077201" cy="3048000"/>
          </a:xfrm>
          <a:prstGeom prst="rect">
            <a:avLst/>
          </a:prstGeom>
        </p:spPr>
      </p:pic>
      <p:sp>
        <p:nvSpPr>
          <p:cNvPr id="17" name="Slide Number Placeholder 16"/>
          <p:cNvSpPr>
            <a:spLocks noGrp="1"/>
          </p:cNvSpPr>
          <p:nvPr>
            <p:ph type="sldNum" sz="quarter" idx="12"/>
          </p:nvPr>
        </p:nvSpPr>
        <p:spPr/>
        <p:txBody>
          <a:bodyPr/>
          <a:lstStyle/>
          <a:p>
            <a:fld id="{C77C6D0B-187F-4282-85CA-D667C095B900}" type="slidenum">
              <a:rPr lang="en-US" smtClean="0"/>
              <a:pPr/>
              <a:t>29</a:t>
            </a:fld>
            <a:endParaRPr lang="en-US"/>
          </a:p>
        </p:txBody>
      </p:sp>
    </p:spTree>
    <p:extLst>
      <p:ext uri="{BB962C8B-B14F-4D97-AF65-F5344CB8AC3E}">
        <p14:creationId xmlns:p14="http://schemas.microsoft.com/office/powerpoint/2010/main" val="3713588562"/>
      </p:ext>
    </p:extLst>
  </p:cSld>
  <p:clrMapOvr>
    <a:masterClrMapping/>
  </p:clrMapOvr>
  <p:transition spd="med">
    <p:newsfla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457200" y="76200"/>
            <a:ext cx="8077200" cy="1981200"/>
          </a:xfrm>
        </p:spPr>
        <p:txBody>
          <a:bodyPr/>
          <a:lstStyle/>
          <a:p>
            <a:r>
              <a:rPr lang="en-US" sz="2400" u="sng" dirty="0">
                <a:solidFill>
                  <a:srgbClr val="FF0000"/>
                </a:solidFill>
                <a:latin typeface="Comic Sans MS" pitchFamily="66" charset="0"/>
              </a:rPr>
              <a:t>Organic halides: </a:t>
            </a:r>
            <a:r>
              <a:rPr lang="en-US" sz="2400" dirty="0">
                <a:latin typeface="Comic Sans MS" pitchFamily="66" charset="0"/>
              </a:rPr>
              <a:t>a hydrogen is replaced by a halogen</a:t>
            </a:r>
            <a:br>
              <a:rPr lang="en-US" sz="2400" dirty="0">
                <a:latin typeface="Comic Sans MS" pitchFamily="66" charset="0"/>
              </a:rPr>
            </a:br>
            <a:r>
              <a:rPr lang="en-US" sz="2400" dirty="0">
                <a:latin typeface="Comic Sans MS" pitchFamily="66" charset="0"/>
              </a:rPr>
              <a:t/>
            </a:r>
            <a:br>
              <a:rPr lang="en-US" sz="2400" dirty="0">
                <a:latin typeface="Comic Sans MS" pitchFamily="66" charset="0"/>
              </a:rPr>
            </a:br>
            <a:r>
              <a:rPr lang="en-US" sz="2400" dirty="0" err="1">
                <a:latin typeface="Comic Sans MS" pitchFamily="66" charset="0"/>
              </a:rPr>
              <a:t>fluoro</a:t>
            </a:r>
            <a:r>
              <a:rPr lang="en-US" sz="2400" dirty="0">
                <a:latin typeface="Comic Sans MS" pitchFamily="66" charset="0"/>
              </a:rPr>
              <a:t>-, </a:t>
            </a:r>
            <a:r>
              <a:rPr lang="en-US" sz="2400" dirty="0" err="1">
                <a:latin typeface="Comic Sans MS" pitchFamily="66" charset="0"/>
              </a:rPr>
              <a:t>chloro</a:t>
            </a:r>
            <a:r>
              <a:rPr lang="en-US" sz="2400" dirty="0">
                <a:latin typeface="Comic Sans MS" pitchFamily="66" charset="0"/>
              </a:rPr>
              <a:t>-, </a:t>
            </a:r>
            <a:r>
              <a:rPr lang="en-US" sz="2400" dirty="0" err="1">
                <a:latin typeface="Comic Sans MS" pitchFamily="66" charset="0"/>
              </a:rPr>
              <a:t>bromo</a:t>
            </a:r>
            <a:r>
              <a:rPr lang="en-US" sz="2400" dirty="0">
                <a:latin typeface="Comic Sans MS" pitchFamily="66" charset="0"/>
              </a:rPr>
              <a:t>-, </a:t>
            </a:r>
            <a:r>
              <a:rPr lang="en-US" sz="2400" dirty="0" err="1">
                <a:latin typeface="Comic Sans MS" pitchFamily="66" charset="0"/>
              </a:rPr>
              <a:t>iodo</a:t>
            </a:r>
            <a:r>
              <a:rPr lang="en-US" sz="2400" dirty="0">
                <a:latin typeface="Comic Sans MS" pitchFamily="66" charset="0"/>
              </a:rPr>
              <a:t>-</a:t>
            </a:r>
            <a:br>
              <a:rPr lang="en-US" sz="2400" dirty="0">
                <a:latin typeface="Comic Sans MS" pitchFamily="66" charset="0"/>
              </a:rPr>
            </a:br>
            <a:r>
              <a:rPr lang="en-US" sz="2400" dirty="0">
                <a:latin typeface="Comic Sans MS" pitchFamily="66" charset="0"/>
              </a:rPr>
              <a:t/>
            </a:r>
            <a:br>
              <a:rPr lang="en-US" sz="2400" dirty="0">
                <a:latin typeface="Comic Sans MS" pitchFamily="66" charset="0"/>
              </a:rPr>
            </a:br>
            <a:r>
              <a:rPr lang="en-US" sz="2400" b="1" dirty="0">
                <a:latin typeface="Comic Sans MS" pitchFamily="66" charset="0"/>
              </a:rPr>
              <a:t>2-iodobutane</a:t>
            </a:r>
          </a:p>
        </p:txBody>
      </p:sp>
      <mc:AlternateContent xmlns:mc="http://schemas.openxmlformats.org/markup-compatibility/2006" xmlns:p14="http://schemas.microsoft.com/office/powerpoint/2010/main">
        <mc:Choice Requires="p14">
          <p:contentPart p14:bwMode="auto" r:id="rId3">
            <p14:nvContentPartPr>
              <p14:cNvPr id="3" name="Ink 4"/>
              <p14:cNvContentPartPr>
                <a14:cpLocks xmlns:a14="http://schemas.microsoft.com/office/drawing/2010/main" noRot="1" noChangeAspect="1" noEditPoints="1" noChangeArrowheads="1" noChangeShapeType="1"/>
              </p14:cNvContentPartPr>
              <p14:nvPr/>
            </p14:nvContentPartPr>
            <p14:xfrm>
              <a:off x="3286125" y="1632830"/>
              <a:ext cx="399700" cy="428857"/>
            </p14:xfrm>
          </p:contentPart>
        </mc:Choice>
        <mc:Fallback xmlns="">
          <p:pic>
            <p:nvPicPr>
              <p:cNvPr id="3" name="Ink 4"/>
              <p:cNvPicPr>
                <a:picLocks noRot="1" noChangeAspect="1" noEditPoints="1" noChangeArrowheads="1" noChangeShapeType="1"/>
              </p:cNvPicPr>
              <p:nvPr/>
            </p:nvPicPr>
            <p:blipFill>
              <a:blip r:embed="rId4"/>
              <a:stretch>
                <a:fillRect/>
              </a:stretch>
            </p:blipFill>
            <p:spPr>
              <a:xfrm>
                <a:off x="3271721" y="1618427"/>
                <a:ext cx="428507" cy="45766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5"/>
              <p14:cNvContentPartPr>
                <a14:cpLocks xmlns:a14="http://schemas.microsoft.com/office/drawing/2010/main" noRot="1" noChangeAspect="1" noEditPoints="1" noChangeArrowheads="1" noChangeShapeType="1"/>
              </p14:cNvContentPartPr>
              <p14:nvPr/>
            </p14:nvContentPartPr>
            <p14:xfrm>
              <a:off x="4241801" y="2314690"/>
              <a:ext cx="615950" cy="934253"/>
            </p14:xfrm>
          </p:contentPart>
        </mc:Choice>
        <mc:Fallback xmlns="">
          <p:pic>
            <p:nvPicPr>
              <p:cNvPr id="4" name="Ink 5"/>
              <p:cNvPicPr>
                <a:picLocks noRot="1" noChangeAspect="1" noEditPoints="1" noChangeArrowheads="1" noChangeShapeType="1"/>
              </p:cNvPicPr>
              <p:nvPr/>
            </p:nvPicPr>
            <p:blipFill>
              <a:blip r:embed="rId6"/>
              <a:stretch>
                <a:fillRect/>
              </a:stretch>
            </p:blipFill>
            <p:spPr>
              <a:xfrm>
                <a:off x="4227401" y="2300295"/>
                <a:ext cx="644750" cy="963044"/>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6"/>
              <p14:cNvContentPartPr>
                <a14:cpLocks xmlns:a14="http://schemas.microsoft.com/office/drawing/2010/main" noRot="1" noChangeAspect="1" noEditPoints="1" noChangeArrowheads="1" noChangeShapeType="1"/>
              </p14:cNvContentPartPr>
              <p14:nvPr/>
            </p14:nvContentPartPr>
            <p14:xfrm>
              <a:off x="3657600" y="1555042"/>
              <a:ext cx="3106480" cy="1004716"/>
            </p14:xfrm>
          </p:contentPart>
        </mc:Choice>
        <mc:Fallback xmlns="">
          <p:pic>
            <p:nvPicPr>
              <p:cNvPr id="5" name="Ink 6"/>
              <p:cNvPicPr>
                <a:picLocks noRot="1" noChangeAspect="1" noEditPoints="1" noChangeArrowheads="1" noChangeShapeType="1"/>
              </p:cNvPicPr>
              <p:nvPr/>
            </p:nvPicPr>
            <p:blipFill>
              <a:blip r:embed="rId8"/>
              <a:stretch>
                <a:fillRect/>
              </a:stretch>
            </p:blipFill>
            <p:spPr>
              <a:xfrm>
                <a:off x="3643201" y="1540637"/>
                <a:ext cx="3135277" cy="1033525"/>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7"/>
              <p14:cNvContentPartPr>
                <a14:cpLocks xmlns:a14="http://schemas.microsoft.com/office/drawing/2010/main" noRot="1" noChangeAspect="1" noEditPoints="1" noChangeArrowheads="1" noChangeShapeType="1"/>
              </p14:cNvContentPartPr>
              <p14:nvPr/>
            </p14:nvContentPartPr>
            <p14:xfrm>
              <a:off x="4953000" y="2753873"/>
              <a:ext cx="60745" cy="55885"/>
            </p14:xfrm>
          </p:contentPart>
        </mc:Choice>
        <mc:Fallback xmlns="">
          <p:pic>
            <p:nvPicPr>
              <p:cNvPr id="6" name="Ink 7"/>
              <p:cNvPicPr>
                <a:picLocks noRot="1" noChangeAspect="1" noEditPoints="1" noChangeArrowheads="1" noChangeShapeType="1"/>
              </p:cNvPicPr>
              <p:nvPr/>
            </p:nvPicPr>
            <p:blipFill>
              <a:blip r:embed="rId10"/>
              <a:stretch>
                <a:fillRect/>
              </a:stretch>
            </p:blipFill>
            <p:spPr>
              <a:xfrm>
                <a:off x="4938622" y="2739451"/>
                <a:ext cx="89500" cy="84729"/>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8"/>
              <p14:cNvContentPartPr>
                <a14:cpLocks xmlns:a14="http://schemas.microsoft.com/office/drawing/2010/main" noRot="1" noChangeAspect="1" noEditPoints="1" noChangeArrowheads="1" noChangeShapeType="1"/>
              </p14:cNvContentPartPr>
              <p14:nvPr/>
            </p14:nvContentPartPr>
            <p14:xfrm>
              <a:off x="5013745" y="2958154"/>
              <a:ext cx="54291" cy="45719"/>
            </p14:xfrm>
          </p:contentPart>
        </mc:Choice>
        <mc:Fallback xmlns="">
          <p:pic>
            <p:nvPicPr>
              <p:cNvPr id="7" name="Ink 8"/>
              <p:cNvPicPr>
                <a:picLocks noRot="1" noChangeAspect="1" noEditPoints="1" noChangeArrowheads="1" noChangeShapeType="1"/>
              </p:cNvPicPr>
              <p:nvPr/>
            </p:nvPicPr>
            <p:blipFill>
              <a:blip r:embed="rId12"/>
              <a:stretch>
                <a:fillRect/>
              </a:stretch>
            </p:blipFill>
            <p:spPr>
              <a:xfrm>
                <a:off x="4999363" y="2943978"/>
                <a:ext cx="83054" cy="74072"/>
              </a:xfrm>
              <a:prstGeom prst="rect">
                <a:avLst/>
              </a:prstGeom>
            </p:spPr>
          </p:pic>
        </mc:Fallback>
      </mc:AlternateContent>
      <p:sp>
        <p:nvSpPr>
          <p:cNvPr id="2" name="Rectangle 1"/>
          <p:cNvSpPr/>
          <p:nvPr/>
        </p:nvSpPr>
        <p:spPr>
          <a:xfrm>
            <a:off x="506197" y="3290662"/>
            <a:ext cx="2779928" cy="369332"/>
          </a:xfrm>
          <a:prstGeom prst="rect">
            <a:avLst/>
          </a:prstGeom>
        </p:spPr>
        <p:txBody>
          <a:bodyPr wrap="none">
            <a:spAutoFit/>
          </a:bodyPr>
          <a:lstStyle/>
          <a:p>
            <a:r>
              <a:rPr lang="en-US" b="1" dirty="0">
                <a:latin typeface="Comic Sans MS" pitchFamily="66" charset="0"/>
              </a:rPr>
              <a:t>2,4-dibromo-1-hexene</a:t>
            </a:r>
            <a:endParaRPr lang="en-US" dirty="0"/>
          </a:p>
        </p:txBody>
      </p:sp>
      <mc:AlternateContent xmlns:mc="http://schemas.openxmlformats.org/markup-compatibility/2006" xmlns:p14="http://schemas.microsoft.com/office/powerpoint/2010/main">
        <mc:Choice Requires="p14">
          <p:contentPart p14:bwMode="auto" r:id="rId13">
            <p14:nvContentPartPr>
              <p14:cNvPr id="9" name="Ink 4"/>
              <p14:cNvContentPartPr>
                <a14:cpLocks xmlns:a14="http://schemas.microsoft.com/office/drawing/2010/main" noRot="1" noChangeAspect="1" noEditPoints="1" noChangeArrowheads="1" noChangeShapeType="1"/>
              </p14:cNvContentPartPr>
              <p14:nvPr/>
            </p14:nvContentPartPr>
            <p14:xfrm>
              <a:off x="3465090" y="3829453"/>
              <a:ext cx="1259637" cy="472242"/>
            </p14:xfrm>
          </p:contentPart>
        </mc:Choice>
        <mc:Fallback xmlns="">
          <p:pic>
            <p:nvPicPr>
              <p:cNvPr id="9" name="Ink 4"/>
              <p:cNvPicPr>
                <a:picLocks noRot="1" noChangeAspect="1" noEditPoints="1" noChangeArrowheads="1" noChangeShapeType="1"/>
              </p:cNvPicPr>
              <p:nvPr/>
            </p:nvPicPr>
            <p:blipFill>
              <a:blip r:embed="rId14"/>
              <a:stretch>
                <a:fillRect/>
              </a:stretch>
            </p:blipFill>
            <p:spPr>
              <a:xfrm>
                <a:off x="3450690" y="3815055"/>
                <a:ext cx="1288437" cy="50103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5"/>
              <p14:cNvContentPartPr>
                <a14:cpLocks xmlns:a14="http://schemas.microsoft.com/office/drawing/2010/main" noRot="1" noChangeAspect="1" noEditPoints="1" noChangeArrowheads="1" noChangeShapeType="1"/>
              </p14:cNvContentPartPr>
              <p14:nvPr/>
            </p14:nvContentPartPr>
            <p14:xfrm>
              <a:off x="4857751" y="3801235"/>
              <a:ext cx="963997" cy="630306"/>
            </p14:xfrm>
          </p:contentPart>
        </mc:Choice>
        <mc:Fallback xmlns="">
          <p:pic>
            <p:nvPicPr>
              <p:cNvPr id="10" name="Ink 5"/>
              <p:cNvPicPr>
                <a:picLocks noRot="1" noChangeAspect="1" noEditPoints="1" noChangeArrowheads="1" noChangeShapeType="1"/>
              </p:cNvPicPr>
              <p:nvPr/>
            </p:nvPicPr>
            <p:blipFill>
              <a:blip r:embed="rId16"/>
              <a:stretch>
                <a:fillRect/>
              </a:stretch>
            </p:blipFill>
            <p:spPr>
              <a:xfrm>
                <a:off x="4843352" y="3786836"/>
                <a:ext cx="992795" cy="659104"/>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6"/>
              <p14:cNvContentPartPr>
                <a14:cpLocks xmlns:a14="http://schemas.microsoft.com/office/drawing/2010/main" noRot="1" noChangeAspect="1" noEditPoints="1" noChangeArrowheads="1" noChangeShapeType="1"/>
              </p14:cNvContentPartPr>
              <p14:nvPr/>
            </p14:nvContentPartPr>
            <p14:xfrm>
              <a:off x="5954772" y="3829453"/>
              <a:ext cx="956192" cy="587375"/>
            </p14:xfrm>
          </p:contentPart>
        </mc:Choice>
        <mc:Fallback xmlns="">
          <p:pic>
            <p:nvPicPr>
              <p:cNvPr id="11" name="Ink 6"/>
              <p:cNvPicPr>
                <a:picLocks noRot="1" noChangeAspect="1" noEditPoints="1" noChangeArrowheads="1" noChangeShapeType="1"/>
              </p:cNvPicPr>
              <p:nvPr/>
            </p:nvPicPr>
            <p:blipFill>
              <a:blip r:embed="rId18"/>
              <a:stretch>
                <a:fillRect/>
              </a:stretch>
            </p:blipFill>
            <p:spPr>
              <a:xfrm>
                <a:off x="5940366" y="3815048"/>
                <a:ext cx="985004" cy="616186"/>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7"/>
              <p14:cNvContentPartPr>
                <a14:cpLocks xmlns:a14="http://schemas.microsoft.com/office/drawing/2010/main" noRot="1" noChangeAspect="1" noEditPoints="1" noChangeArrowheads="1" noChangeShapeType="1"/>
              </p14:cNvContentPartPr>
              <p14:nvPr/>
            </p14:nvContentPartPr>
            <p14:xfrm>
              <a:off x="4307287" y="3468294"/>
              <a:ext cx="285882" cy="490780"/>
            </p14:xfrm>
          </p:contentPart>
        </mc:Choice>
        <mc:Fallback xmlns="">
          <p:pic>
            <p:nvPicPr>
              <p:cNvPr id="12" name="Ink 7"/>
              <p:cNvPicPr>
                <a:picLocks noRot="1" noChangeAspect="1" noEditPoints="1" noChangeArrowheads="1" noChangeShapeType="1"/>
              </p:cNvPicPr>
              <p:nvPr/>
            </p:nvPicPr>
            <p:blipFill>
              <a:blip r:embed="rId20"/>
              <a:stretch>
                <a:fillRect/>
              </a:stretch>
            </p:blipFill>
            <p:spPr>
              <a:xfrm>
                <a:off x="4292885" y="3453891"/>
                <a:ext cx="314686" cy="51958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Ink 8"/>
              <p14:cNvContentPartPr>
                <a14:cpLocks xmlns:a14="http://schemas.microsoft.com/office/drawing/2010/main" noRot="1" noChangeAspect="1" noEditPoints="1" noChangeArrowheads="1" noChangeShapeType="1"/>
              </p14:cNvContentPartPr>
              <p14:nvPr/>
            </p14:nvContentPartPr>
            <p14:xfrm>
              <a:off x="5491636" y="3468294"/>
              <a:ext cx="307347" cy="456630"/>
            </p14:xfrm>
          </p:contentPart>
        </mc:Choice>
        <mc:Fallback xmlns="">
          <p:pic>
            <p:nvPicPr>
              <p:cNvPr id="13" name="Ink 8"/>
              <p:cNvPicPr>
                <a:picLocks noRot="1" noChangeAspect="1" noEditPoints="1" noChangeArrowheads="1" noChangeShapeType="1"/>
              </p:cNvPicPr>
              <p:nvPr/>
            </p:nvPicPr>
            <p:blipFill>
              <a:blip r:embed="rId22"/>
              <a:stretch>
                <a:fillRect/>
              </a:stretch>
            </p:blipFill>
            <p:spPr>
              <a:xfrm>
                <a:off x="5477257" y="3453867"/>
                <a:ext cx="336105" cy="485485"/>
              </a:xfrm>
              <a:prstGeom prst="rect">
                <a:avLst/>
              </a:prstGeom>
            </p:spPr>
          </p:pic>
        </mc:Fallback>
      </mc:AlternateContent>
      <p:sp>
        <p:nvSpPr>
          <p:cNvPr id="8" name="Rectangle 7"/>
          <p:cNvSpPr/>
          <p:nvPr/>
        </p:nvSpPr>
        <p:spPr>
          <a:xfrm>
            <a:off x="475916" y="4745023"/>
            <a:ext cx="3118161" cy="369332"/>
          </a:xfrm>
          <a:prstGeom prst="rect">
            <a:avLst/>
          </a:prstGeom>
        </p:spPr>
        <p:txBody>
          <a:bodyPr wrap="none">
            <a:spAutoFit/>
          </a:bodyPr>
          <a:lstStyle/>
          <a:p>
            <a:r>
              <a:rPr lang="en-US" b="1" dirty="0">
                <a:latin typeface="Comic Sans MS" pitchFamily="66" charset="0"/>
              </a:rPr>
              <a:t>1-bromo-2-chlorobenzene</a:t>
            </a:r>
            <a:endParaRPr lang="en-US" dirty="0"/>
          </a:p>
        </p:txBody>
      </p:sp>
      <mc:AlternateContent xmlns:mc="http://schemas.openxmlformats.org/markup-compatibility/2006" xmlns:p14="http://schemas.microsoft.com/office/powerpoint/2010/main">
        <mc:Choice Requires="p14">
          <p:contentPart p14:bwMode="auto" r:id="rId23">
            <p14:nvContentPartPr>
              <p14:cNvPr id="15" name="Ink 4"/>
              <p14:cNvContentPartPr>
                <a14:cpLocks xmlns:a14="http://schemas.microsoft.com/office/drawing/2010/main" noRot="1" noChangeAspect="1" noEditPoints="1" noChangeArrowheads="1" noChangeShapeType="1"/>
              </p14:cNvContentPartPr>
              <p14:nvPr/>
            </p14:nvContentPartPr>
            <p14:xfrm>
              <a:off x="4559774" y="5650785"/>
              <a:ext cx="20637" cy="600075"/>
            </p14:xfrm>
          </p:contentPart>
        </mc:Choice>
        <mc:Fallback xmlns="">
          <p:pic>
            <p:nvPicPr>
              <p:cNvPr id="15" name="Ink 4"/>
              <p:cNvPicPr>
                <a:picLocks noRot="1" noChangeAspect="1" noEditPoints="1" noChangeArrowheads="1" noChangeShapeType="1"/>
              </p:cNvPicPr>
              <p:nvPr/>
            </p:nvPicPr>
            <p:blipFill>
              <a:blip r:embed="rId24"/>
              <a:stretch>
                <a:fillRect/>
              </a:stretch>
            </p:blipFill>
            <p:spPr>
              <a:xfrm>
                <a:off x="4545033" y="5636386"/>
                <a:ext cx="50118" cy="628873"/>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Ink 5"/>
              <p14:cNvContentPartPr>
                <a14:cpLocks xmlns:a14="http://schemas.microsoft.com/office/drawing/2010/main" noRot="1" noChangeAspect="1" noEditPoints="1" noChangeArrowheads="1" noChangeShapeType="1"/>
              </p14:cNvContentPartPr>
              <p14:nvPr/>
            </p14:nvContentPartPr>
            <p14:xfrm>
              <a:off x="4597874" y="5182472"/>
              <a:ext cx="438150" cy="488950"/>
            </p14:xfrm>
          </p:contentPart>
        </mc:Choice>
        <mc:Fallback xmlns="">
          <p:pic>
            <p:nvPicPr>
              <p:cNvPr id="16" name="Ink 5"/>
              <p:cNvPicPr>
                <a:picLocks noRot="1" noChangeAspect="1" noEditPoints="1" noChangeArrowheads="1" noChangeShapeType="1"/>
              </p:cNvPicPr>
              <p:nvPr/>
            </p:nvPicPr>
            <p:blipFill>
              <a:blip r:embed="rId26"/>
              <a:stretch>
                <a:fillRect/>
              </a:stretch>
            </p:blipFill>
            <p:spPr>
              <a:xfrm>
                <a:off x="4583485" y="5168081"/>
                <a:ext cx="466928" cy="517733"/>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7" name="Ink 6"/>
              <p14:cNvContentPartPr>
                <a14:cpLocks xmlns:a14="http://schemas.microsoft.com/office/drawing/2010/main" noRot="1" noChangeAspect="1" noEditPoints="1" noChangeArrowheads="1" noChangeShapeType="1"/>
              </p14:cNvContentPartPr>
              <p14:nvPr/>
            </p14:nvContentPartPr>
            <p14:xfrm>
              <a:off x="5012211" y="5218985"/>
              <a:ext cx="479425" cy="420687"/>
            </p14:xfrm>
          </p:contentPart>
        </mc:Choice>
        <mc:Fallback xmlns="">
          <p:pic>
            <p:nvPicPr>
              <p:cNvPr id="17" name="Ink 6"/>
              <p:cNvPicPr>
                <a:picLocks noRot="1" noChangeAspect="1" noEditPoints="1" noChangeArrowheads="1" noChangeShapeType="1"/>
              </p:cNvPicPr>
              <p:nvPr/>
            </p:nvPicPr>
            <p:blipFill>
              <a:blip r:embed="rId28"/>
              <a:stretch>
                <a:fillRect/>
              </a:stretch>
            </p:blipFill>
            <p:spPr>
              <a:xfrm>
                <a:off x="4997814" y="5204590"/>
                <a:ext cx="508219" cy="449477"/>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8" name="Ink 7"/>
              <p14:cNvContentPartPr>
                <a14:cpLocks xmlns:a14="http://schemas.microsoft.com/office/drawing/2010/main" noRot="1" noChangeAspect="1" noEditPoints="1" noChangeArrowheads="1" noChangeShapeType="1"/>
              </p14:cNvContentPartPr>
              <p14:nvPr/>
            </p14:nvContentPartPr>
            <p14:xfrm>
              <a:off x="5461474" y="5653960"/>
              <a:ext cx="38100" cy="547687"/>
            </p14:xfrm>
          </p:contentPart>
        </mc:Choice>
        <mc:Fallback xmlns="">
          <p:pic>
            <p:nvPicPr>
              <p:cNvPr id="18" name="Ink 7"/>
              <p:cNvPicPr>
                <a:picLocks noRot="1" noChangeAspect="1" noEditPoints="1" noChangeArrowheads="1" noChangeShapeType="1"/>
              </p:cNvPicPr>
              <p:nvPr/>
            </p:nvPicPr>
            <p:blipFill>
              <a:blip r:embed="rId30"/>
              <a:stretch>
                <a:fillRect/>
              </a:stretch>
            </p:blipFill>
            <p:spPr>
              <a:xfrm>
                <a:off x="5447097" y="5639557"/>
                <a:ext cx="66855" cy="576494"/>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9" name="Ink 8"/>
              <p14:cNvContentPartPr>
                <a14:cpLocks xmlns:a14="http://schemas.microsoft.com/office/drawing/2010/main" noRot="1" noChangeAspect="1" noEditPoints="1" noChangeArrowheads="1" noChangeShapeType="1"/>
              </p14:cNvContentPartPr>
              <p14:nvPr/>
            </p14:nvContentPartPr>
            <p14:xfrm>
              <a:off x="4569299" y="6227047"/>
              <a:ext cx="477837" cy="420688"/>
            </p14:xfrm>
          </p:contentPart>
        </mc:Choice>
        <mc:Fallback xmlns="">
          <p:pic>
            <p:nvPicPr>
              <p:cNvPr id="19" name="Ink 8"/>
              <p:cNvPicPr>
                <a:picLocks noRot="1" noChangeAspect="1" noEditPoints="1" noChangeArrowheads="1" noChangeShapeType="1"/>
              </p:cNvPicPr>
              <p:nvPr/>
            </p:nvPicPr>
            <p:blipFill>
              <a:blip r:embed="rId32"/>
              <a:stretch>
                <a:fillRect/>
              </a:stretch>
            </p:blipFill>
            <p:spPr>
              <a:xfrm>
                <a:off x="4554928" y="6212701"/>
                <a:ext cx="506579" cy="449379"/>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0" name="Ink 9"/>
              <p14:cNvContentPartPr>
                <a14:cpLocks xmlns:a14="http://schemas.microsoft.com/office/drawing/2010/main" noRot="1" noChangeAspect="1" noEditPoints="1" noChangeArrowheads="1" noChangeShapeType="1"/>
              </p14:cNvContentPartPr>
              <p14:nvPr/>
            </p14:nvContentPartPr>
            <p14:xfrm>
              <a:off x="5089999" y="6134972"/>
              <a:ext cx="420687" cy="517525"/>
            </p14:xfrm>
          </p:contentPart>
        </mc:Choice>
        <mc:Fallback xmlns="">
          <p:pic>
            <p:nvPicPr>
              <p:cNvPr id="20" name="Ink 9"/>
              <p:cNvPicPr>
                <a:picLocks noRot="1" noChangeAspect="1" noEditPoints="1" noChangeArrowheads="1" noChangeShapeType="1"/>
              </p:cNvPicPr>
              <p:nvPr/>
            </p:nvPicPr>
            <p:blipFill>
              <a:blip r:embed="rId34"/>
              <a:stretch>
                <a:fillRect/>
              </a:stretch>
            </p:blipFill>
            <p:spPr>
              <a:xfrm>
                <a:off x="5075604" y="6120576"/>
                <a:ext cx="449477" cy="546316"/>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1" name="Ink 10"/>
              <p14:cNvContentPartPr>
                <a14:cpLocks xmlns:a14="http://schemas.microsoft.com/office/drawing/2010/main" noRot="1" noChangeAspect="1" noEditPoints="1" noChangeArrowheads="1" noChangeShapeType="1"/>
              </p14:cNvContentPartPr>
              <p14:nvPr/>
            </p14:nvContentPartPr>
            <p14:xfrm>
              <a:off x="4837586" y="5572997"/>
              <a:ext cx="347663" cy="642938"/>
            </p14:xfrm>
          </p:contentPart>
        </mc:Choice>
        <mc:Fallback xmlns="">
          <p:pic>
            <p:nvPicPr>
              <p:cNvPr id="21" name="Ink 10"/>
              <p:cNvPicPr>
                <a:picLocks noRot="1" noChangeAspect="1" noEditPoints="1" noChangeArrowheads="1" noChangeShapeType="1"/>
              </p:cNvPicPr>
              <p:nvPr/>
            </p:nvPicPr>
            <p:blipFill>
              <a:blip r:embed="rId36"/>
              <a:stretch>
                <a:fillRect/>
              </a:stretch>
            </p:blipFill>
            <p:spPr>
              <a:xfrm>
                <a:off x="4823190" y="5558597"/>
                <a:ext cx="376455" cy="671737"/>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2" name="Ink 11"/>
              <p14:cNvContentPartPr>
                <a14:cpLocks xmlns:a14="http://schemas.microsoft.com/office/drawing/2010/main" noRot="1" noChangeAspect="1" noEditPoints="1" noChangeArrowheads="1" noChangeShapeType="1"/>
              </p14:cNvContentPartPr>
              <p14:nvPr/>
            </p14:nvContentPartPr>
            <p14:xfrm>
              <a:off x="5043961" y="4884022"/>
              <a:ext cx="20638" cy="338138"/>
            </p14:xfrm>
          </p:contentPart>
        </mc:Choice>
        <mc:Fallback xmlns="">
          <p:pic>
            <p:nvPicPr>
              <p:cNvPr id="22" name="Ink 11"/>
              <p:cNvPicPr>
                <a:picLocks noRot="1" noChangeAspect="1" noEditPoints="1" noChangeArrowheads="1" noChangeShapeType="1"/>
              </p:cNvPicPr>
              <p:nvPr/>
            </p:nvPicPr>
            <p:blipFill>
              <a:blip r:embed="rId38"/>
              <a:stretch>
                <a:fillRect/>
              </a:stretch>
            </p:blipFill>
            <p:spPr>
              <a:xfrm>
                <a:off x="5029478" y="4869633"/>
                <a:ext cx="49604" cy="366916"/>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 name="Ink 12"/>
              <p14:cNvContentPartPr>
                <a14:cpLocks xmlns:a14="http://schemas.microsoft.com/office/drawing/2010/main" noRot="1" noChangeAspect="1" noEditPoints="1" noChangeArrowheads="1" noChangeShapeType="1"/>
              </p14:cNvContentPartPr>
              <p14:nvPr/>
            </p14:nvContentPartPr>
            <p14:xfrm>
              <a:off x="4928867" y="4698460"/>
              <a:ext cx="15875" cy="212725"/>
            </p14:xfrm>
          </p:contentPart>
        </mc:Choice>
        <mc:Fallback xmlns="">
          <p:pic>
            <p:nvPicPr>
              <p:cNvPr id="23" name="Ink 12"/>
              <p:cNvPicPr>
                <a:picLocks noRot="1" noChangeAspect="1" noEditPoints="1" noChangeArrowheads="1" noChangeShapeType="1"/>
              </p:cNvPicPr>
              <p:nvPr/>
            </p:nvPicPr>
            <p:blipFill>
              <a:blip r:embed="rId40"/>
              <a:stretch>
                <a:fillRect/>
              </a:stretch>
            </p:blipFill>
            <p:spPr>
              <a:xfrm>
                <a:off x="4914435" y="4684062"/>
                <a:ext cx="44739" cy="2415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4" name="Ink 13"/>
              <p14:cNvContentPartPr>
                <a14:cpLocks xmlns:a14="http://schemas.microsoft.com/office/drawing/2010/main" noRot="1" noChangeAspect="1" noEditPoints="1" noChangeArrowheads="1" noChangeShapeType="1"/>
              </p14:cNvContentPartPr>
              <p14:nvPr/>
            </p14:nvContentPartPr>
            <p14:xfrm>
              <a:off x="4911404" y="4620673"/>
              <a:ext cx="201613" cy="315912"/>
            </p14:xfrm>
          </p:contentPart>
        </mc:Choice>
        <mc:Fallback xmlns="">
          <p:pic>
            <p:nvPicPr>
              <p:cNvPr id="24" name="Ink 13"/>
              <p:cNvPicPr>
                <a:picLocks noRot="1" noChangeAspect="1" noEditPoints="1" noChangeArrowheads="1" noChangeShapeType="1"/>
              </p:cNvPicPr>
              <p:nvPr/>
            </p:nvPicPr>
            <p:blipFill>
              <a:blip r:embed="rId42"/>
              <a:stretch>
                <a:fillRect/>
              </a:stretch>
            </p:blipFill>
            <p:spPr>
              <a:xfrm>
                <a:off x="4897003" y="4606281"/>
                <a:ext cx="230415" cy="344697"/>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5" name="Ink 14"/>
              <p14:cNvContentPartPr>
                <a14:cpLocks xmlns:a14="http://schemas.microsoft.com/office/drawing/2010/main" noRot="1" noChangeAspect="1" noEditPoints="1" noChangeArrowheads="1" noChangeShapeType="1"/>
              </p14:cNvContentPartPr>
              <p14:nvPr/>
            </p14:nvContentPartPr>
            <p14:xfrm>
              <a:off x="5168579" y="4673060"/>
              <a:ext cx="246063" cy="231775"/>
            </p14:xfrm>
          </p:contentPart>
        </mc:Choice>
        <mc:Fallback xmlns="">
          <p:pic>
            <p:nvPicPr>
              <p:cNvPr id="25" name="Ink 14"/>
              <p:cNvPicPr>
                <a:picLocks noRot="1" noChangeAspect="1" noEditPoints="1" noChangeArrowheads="1" noChangeShapeType="1"/>
              </p:cNvPicPr>
              <p:nvPr/>
            </p:nvPicPr>
            <p:blipFill>
              <a:blip r:embed="rId44"/>
              <a:stretch>
                <a:fillRect/>
              </a:stretch>
            </p:blipFill>
            <p:spPr>
              <a:xfrm>
                <a:off x="5154189" y="4658664"/>
                <a:ext cx="274842" cy="260567"/>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6" name="Ink 15"/>
              <p14:cNvContentPartPr>
                <a14:cpLocks xmlns:a14="http://schemas.microsoft.com/office/drawing/2010/main" noRot="1" noChangeAspect="1" noEditPoints="1" noChangeArrowheads="1" noChangeShapeType="1"/>
              </p14:cNvContentPartPr>
              <p14:nvPr/>
            </p14:nvContentPartPr>
            <p14:xfrm>
              <a:off x="5493224" y="5428535"/>
              <a:ext cx="244475" cy="212725"/>
            </p14:xfrm>
          </p:contentPart>
        </mc:Choice>
        <mc:Fallback xmlns="">
          <p:pic>
            <p:nvPicPr>
              <p:cNvPr id="26" name="Ink 15"/>
              <p:cNvPicPr>
                <a:picLocks noRot="1" noChangeAspect="1" noEditPoints="1" noChangeArrowheads="1" noChangeShapeType="1"/>
              </p:cNvPicPr>
              <p:nvPr/>
            </p:nvPicPr>
            <p:blipFill>
              <a:blip r:embed="rId46"/>
              <a:stretch>
                <a:fillRect/>
              </a:stretch>
            </p:blipFill>
            <p:spPr>
              <a:xfrm>
                <a:off x="5478822" y="5414137"/>
                <a:ext cx="273279" cy="2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7" name="Ink 16"/>
              <p14:cNvContentPartPr>
                <a14:cpLocks xmlns:a14="http://schemas.microsoft.com/office/drawing/2010/main" noRot="1" noChangeAspect="1" noEditPoints="1" noChangeArrowheads="1" noChangeShapeType="1"/>
              </p14:cNvContentPartPr>
              <p14:nvPr/>
            </p14:nvContentPartPr>
            <p14:xfrm>
              <a:off x="5829774" y="5198347"/>
              <a:ext cx="222250" cy="296863"/>
            </p14:xfrm>
          </p:contentPart>
        </mc:Choice>
        <mc:Fallback xmlns="">
          <p:pic>
            <p:nvPicPr>
              <p:cNvPr id="27" name="Ink 16"/>
              <p:cNvPicPr>
                <a:picLocks noRot="1" noChangeAspect="1" noEditPoints="1" noChangeArrowheads="1" noChangeShapeType="1"/>
              </p:cNvPicPr>
              <p:nvPr/>
            </p:nvPicPr>
            <p:blipFill>
              <a:blip r:embed="rId48"/>
              <a:stretch>
                <a:fillRect/>
              </a:stretch>
            </p:blipFill>
            <p:spPr>
              <a:xfrm>
                <a:off x="5815366" y="5183954"/>
                <a:ext cx="251067" cy="32565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8" name="Ink 17"/>
              <p14:cNvContentPartPr>
                <a14:cpLocks xmlns:a14="http://schemas.microsoft.com/office/drawing/2010/main" noRot="1" noChangeAspect="1" noEditPoints="1" noChangeArrowheads="1" noChangeShapeType="1"/>
              </p14:cNvContentPartPr>
              <p14:nvPr/>
            </p14:nvContentPartPr>
            <p14:xfrm>
              <a:off x="6139336" y="5147547"/>
              <a:ext cx="25400" cy="366713"/>
            </p14:xfrm>
          </p:contentPart>
        </mc:Choice>
        <mc:Fallback xmlns="">
          <p:pic>
            <p:nvPicPr>
              <p:cNvPr id="28" name="Ink 17"/>
              <p:cNvPicPr>
                <a:picLocks noRot="1" noChangeAspect="1" noEditPoints="1" noChangeArrowheads="1" noChangeShapeType="1"/>
              </p:cNvPicPr>
              <p:nvPr/>
            </p:nvPicPr>
            <p:blipFill>
              <a:blip r:embed="rId50"/>
              <a:stretch>
                <a:fillRect/>
              </a:stretch>
            </p:blipFill>
            <p:spPr>
              <a:xfrm>
                <a:off x="6125026" y="5133138"/>
                <a:ext cx="54020" cy="395531"/>
              </a:xfrm>
              <a:prstGeom prst="rect">
                <a:avLst/>
              </a:prstGeom>
            </p:spPr>
          </p:pic>
        </mc:Fallback>
      </mc:AlternateContent>
      <p:sp>
        <p:nvSpPr>
          <p:cNvPr id="14" name="Slide Number Placeholder 13"/>
          <p:cNvSpPr>
            <a:spLocks noGrp="1"/>
          </p:cNvSpPr>
          <p:nvPr>
            <p:ph type="sldNum" sz="quarter" idx="12"/>
          </p:nvPr>
        </p:nvSpPr>
        <p:spPr/>
        <p:txBody>
          <a:bodyPr/>
          <a:lstStyle/>
          <a:p>
            <a:fld id="{391138D4-A44E-44A3-AFB6-CFFDDAA93192}" type="slidenum">
              <a:rPr lang="en-US" smtClean="0"/>
              <a:pPr/>
              <a:t>3</a:t>
            </a:fld>
            <a:endParaRPr lang="en-US"/>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52399" y="304800"/>
            <a:ext cx="8858741" cy="5029200"/>
          </a:xfrm>
          <a:prstGeom prst="rect">
            <a:avLst/>
          </a:prstGeom>
        </p:spPr>
      </p:pic>
      <p:sp>
        <p:nvSpPr>
          <p:cNvPr id="9" name="Slide Number Placeholder 8"/>
          <p:cNvSpPr>
            <a:spLocks noGrp="1"/>
          </p:cNvSpPr>
          <p:nvPr>
            <p:ph type="sldNum" sz="quarter" idx="12"/>
          </p:nvPr>
        </p:nvSpPr>
        <p:spPr/>
        <p:txBody>
          <a:bodyPr/>
          <a:lstStyle/>
          <a:p>
            <a:fld id="{C77C6D0B-187F-4282-85CA-D667C095B900}" type="slidenum">
              <a:rPr lang="en-US" smtClean="0"/>
              <a:pPr/>
              <a:t>30</a:t>
            </a:fld>
            <a:endParaRPr lang="en-US"/>
          </a:p>
        </p:txBody>
      </p:sp>
    </p:spTree>
    <p:extLst>
      <p:ext uri="{BB962C8B-B14F-4D97-AF65-F5344CB8AC3E}">
        <p14:creationId xmlns:p14="http://schemas.microsoft.com/office/powerpoint/2010/main" val="545585612"/>
      </p:ext>
    </p:extLst>
  </p:cSld>
  <p:clrMapOvr>
    <a:masterClrMapping/>
  </p:clrMapOvr>
  <p:transition spd="med">
    <p:newsfla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a:spLocks noChangeArrowheads="1"/>
          </p:cNvSpPr>
          <p:nvPr/>
        </p:nvSpPr>
        <p:spPr bwMode="auto">
          <a:xfrm>
            <a:off x="0" y="9600"/>
            <a:ext cx="8934719" cy="969496"/>
          </a:xfrm>
          <a:prstGeom prst="rect">
            <a:avLst/>
          </a:prstGeom>
          <a:solidFill>
            <a:srgbClr val="FFFF00"/>
          </a:solidFill>
          <a:ln>
            <a:noFill/>
          </a:ln>
          <a:effec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100" b="1" dirty="0">
                <a:solidFill>
                  <a:schemeClr val="accent2"/>
                </a:solidFill>
                <a:latin typeface="Arial" panose="020B0604020202020204" pitchFamily="34" charset="0"/>
              </a:rPr>
              <a:t>                                          </a:t>
            </a:r>
            <a:endParaRPr lang="en-US" altLang="en-US" sz="2700" b="1" dirty="0">
              <a:solidFill>
                <a:schemeClr val="accent2"/>
              </a:solidFill>
              <a:latin typeface="Arial" panose="020B0604020202020204" pitchFamily="34" charset="0"/>
            </a:endParaRPr>
          </a:p>
          <a:p>
            <a:pPr eaLnBrk="1" hangingPunct="1">
              <a:spcBef>
                <a:spcPct val="0"/>
              </a:spcBef>
              <a:buFontTx/>
              <a:buNone/>
            </a:pPr>
            <a:r>
              <a:rPr lang="en-US" altLang="en-US" sz="3600" b="1" dirty="0">
                <a:solidFill>
                  <a:schemeClr val="accent2"/>
                </a:solidFill>
                <a:latin typeface="Arial" panose="020B0604020202020204" pitchFamily="34" charset="0"/>
              </a:rPr>
              <a:t>          </a:t>
            </a:r>
            <a:r>
              <a:rPr lang="en-US" altLang="en-US" sz="3000" b="1" dirty="0">
                <a:solidFill>
                  <a:schemeClr val="accent2"/>
                </a:solidFill>
                <a:latin typeface="Arial" panose="020B0604020202020204" pitchFamily="34" charset="0"/>
              </a:rPr>
              <a:t>The Chemistry of Aromatic Compounds</a:t>
            </a:r>
          </a:p>
        </p:txBody>
      </p:sp>
      <p:sp>
        <p:nvSpPr>
          <p:cNvPr id="5123" name="Text Box 5"/>
          <p:cNvSpPr txBox="1">
            <a:spLocks noChangeArrowheads="1"/>
          </p:cNvSpPr>
          <p:nvPr/>
        </p:nvSpPr>
        <p:spPr bwMode="auto">
          <a:xfrm>
            <a:off x="1885951" y="2127572"/>
            <a:ext cx="53421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err="1">
                <a:solidFill>
                  <a:srgbClr val="CC3300"/>
                </a:solidFill>
                <a:latin typeface="Arial" panose="020B0604020202020204" pitchFamily="34" charset="0"/>
              </a:rPr>
              <a:t>Arene</a:t>
            </a:r>
            <a:r>
              <a:rPr lang="en-US" altLang="en-US" sz="1800" dirty="0">
                <a:solidFill>
                  <a:srgbClr val="CC3300"/>
                </a:solidFill>
                <a:latin typeface="Arial" panose="020B0604020202020204" pitchFamily="34" charset="0"/>
              </a:rPr>
              <a:t>:</a:t>
            </a:r>
            <a:r>
              <a:rPr lang="en-US" altLang="en-US" sz="1800" dirty="0">
                <a:latin typeface="Arial" panose="020B0604020202020204" pitchFamily="34" charset="0"/>
              </a:rPr>
              <a:t> </a:t>
            </a:r>
            <a:r>
              <a:rPr lang="en-US" altLang="en-US" sz="1500" dirty="0">
                <a:latin typeface="Arial" panose="020B0604020202020204" pitchFamily="34" charset="0"/>
              </a:rPr>
              <a:t>A compound containing one or more benzene rings.</a:t>
            </a:r>
          </a:p>
        </p:txBody>
      </p:sp>
      <p:pic>
        <p:nvPicPr>
          <p:cNvPr id="5124" name="Picture 10"/>
          <p:cNvPicPr>
            <a:picLocks noChangeAspect="1" noChangeArrowheads="1"/>
          </p:cNvPicPr>
          <p:nvPr/>
        </p:nvPicPr>
        <p:blipFill>
          <a:blip r:embed="rId3">
            <a:extLst>
              <a:ext uri="{28A0092B-C50C-407E-A947-70E740481C1C}">
                <a14:useLocalDpi xmlns:a14="http://schemas.microsoft.com/office/drawing/2010/main" val="0"/>
              </a:ext>
            </a:extLst>
          </a:blip>
          <a:srcRect l="43988" t="16667" r="44206" b="42938"/>
          <a:stretch>
            <a:fillRect/>
          </a:stretch>
        </p:blipFill>
        <p:spPr bwMode="auto">
          <a:xfrm>
            <a:off x="3168254" y="2534331"/>
            <a:ext cx="647700" cy="756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20"/>
          <p:cNvPicPr>
            <a:picLocks noChangeAspect="1" noChangeArrowheads="1"/>
          </p:cNvPicPr>
          <p:nvPr/>
        </p:nvPicPr>
        <p:blipFill>
          <a:blip r:embed="rId4">
            <a:extLst>
              <a:ext uri="{28A0092B-C50C-407E-A947-70E740481C1C}">
                <a14:useLocalDpi xmlns:a14="http://schemas.microsoft.com/office/drawing/2010/main" val="0"/>
              </a:ext>
            </a:extLst>
          </a:blip>
          <a:srcRect t="27065" r="81425"/>
          <a:stretch>
            <a:fillRect/>
          </a:stretch>
        </p:blipFill>
        <p:spPr bwMode="auto">
          <a:xfrm>
            <a:off x="4779169" y="2534330"/>
            <a:ext cx="1008459" cy="872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6" name="Text Box 22"/>
          <p:cNvSpPr txBox="1">
            <a:spLocks noChangeArrowheads="1"/>
          </p:cNvSpPr>
          <p:nvPr/>
        </p:nvSpPr>
        <p:spPr bwMode="auto">
          <a:xfrm>
            <a:off x="1885951" y="3733800"/>
            <a:ext cx="54393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r-FR" altLang="en-US" sz="1800">
                <a:solidFill>
                  <a:srgbClr val="CC3300"/>
                </a:solidFill>
                <a:latin typeface="Arial" panose="020B0604020202020204" pitchFamily="34" charset="0"/>
              </a:rPr>
              <a:t>Aryl group:</a:t>
            </a:r>
            <a:r>
              <a:rPr lang="fr-FR" altLang="en-US" sz="1800">
                <a:latin typeface="Arial" panose="020B0604020202020204" pitchFamily="34" charset="0"/>
              </a:rPr>
              <a:t> </a:t>
            </a:r>
            <a:r>
              <a:rPr lang="fr-FR" altLang="en-US" sz="1500">
                <a:latin typeface="Arial" panose="020B0604020202020204" pitchFamily="34" charset="0"/>
              </a:rPr>
              <a:t>When we remove a H atom from an arene </a:t>
            </a:r>
            <a:r>
              <a:rPr lang="fr-FR" altLang="en-US" sz="1500">
                <a:solidFill>
                  <a:srgbClr val="CC3300"/>
                </a:solidFill>
                <a:latin typeface="Arial" panose="020B0604020202020204" pitchFamily="34" charset="0"/>
              </a:rPr>
              <a:t>(Ar-)</a:t>
            </a:r>
            <a:r>
              <a:rPr lang="fr-FR" altLang="en-US" sz="1500">
                <a:latin typeface="Arial" panose="020B0604020202020204" pitchFamily="34" charset="0"/>
              </a:rPr>
              <a:t>.</a:t>
            </a:r>
          </a:p>
        </p:txBody>
      </p:sp>
      <p:pic>
        <p:nvPicPr>
          <p:cNvPr id="5127" name="Picture 23"/>
          <p:cNvPicPr>
            <a:picLocks noChangeAspect="1" noChangeArrowheads="1"/>
          </p:cNvPicPr>
          <p:nvPr/>
        </p:nvPicPr>
        <p:blipFill>
          <a:blip r:embed="rId3">
            <a:extLst>
              <a:ext uri="{28A0092B-C50C-407E-A947-70E740481C1C}">
                <a14:useLocalDpi xmlns:a14="http://schemas.microsoft.com/office/drawing/2010/main" val="0"/>
              </a:ext>
            </a:extLst>
          </a:blip>
          <a:srcRect l="43988" t="16667" r="44206" b="42938"/>
          <a:stretch>
            <a:fillRect/>
          </a:stretch>
        </p:blipFill>
        <p:spPr bwMode="auto">
          <a:xfrm>
            <a:off x="3275410" y="4670822"/>
            <a:ext cx="647700" cy="756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8" name="Line 24"/>
          <p:cNvSpPr>
            <a:spLocks noChangeShapeType="1"/>
          </p:cNvSpPr>
          <p:nvPr/>
        </p:nvSpPr>
        <p:spPr bwMode="auto">
          <a:xfrm>
            <a:off x="3611166" y="4616054"/>
            <a:ext cx="0" cy="1619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 name="Text Box 25"/>
          <p:cNvSpPr txBox="1">
            <a:spLocks noChangeArrowheads="1"/>
          </p:cNvSpPr>
          <p:nvPr/>
        </p:nvSpPr>
        <p:spPr bwMode="auto">
          <a:xfrm>
            <a:off x="4779169" y="4832748"/>
            <a:ext cx="1311578"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r-FR" altLang="en-US" sz="1500">
                <a:latin typeface="Arial" panose="020B0604020202020204" pitchFamily="34" charset="0"/>
              </a:rPr>
              <a:t>Phenyl C</a:t>
            </a:r>
            <a:r>
              <a:rPr lang="fr-FR" altLang="en-US" sz="1500" baseline="-25000">
                <a:latin typeface="Arial" panose="020B0604020202020204" pitchFamily="34" charset="0"/>
              </a:rPr>
              <a:t>6</a:t>
            </a:r>
            <a:r>
              <a:rPr lang="fr-FR" altLang="en-US" sz="1500">
                <a:latin typeface="Arial" panose="020B0604020202020204" pitchFamily="34" charset="0"/>
              </a:rPr>
              <a:t>H</a:t>
            </a:r>
            <a:r>
              <a:rPr lang="fr-FR" altLang="en-US" sz="1500" baseline="-25000">
                <a:latin typeface="Arial" panose="020B0604020202020204" pitchFamily="34" charset="0"/>
              </a:rPr>
              <a:t>5</a:t>
            </a:r>
            <a:r>
              <a:rPr lang="fr-FR" altLang="en-US" sz="1500">
                <a:latin typeface="Arial" panose="020B0604020202020204" pitchFamily="34" charset="0"/>
              </a:rPr>
              <a:t>-</a:t>
            </a:r>
          </a:p>
        </p:txBody>
      </p:sp>
      <p:sp>
        <p:nvSpPr>
          <p:cNvPr id="4" name="Slide Number Placeholder 3"/>
          <p:cNvSpPr>
            <a:spLocks noGrp="1"/>
          </p:cNvSpPr>
          <p:nvPr>
            <p:ph type="sldNum" sz="quarter" idx="12"/>
          </p:nvPr>
        </p:nvSpPr>
        <p:spPr/>
        <p:txBody>
          <a:bodyPr/>
          <a:lstStyle/>
          <a:p>
            <a:fld id="{453C39F3-4207-43FA-985C-F0577BB5AEA1}" type="slidenum">
              <a:rPr lang="en-US" smtClean="0"/>
              <a:t>31</a:t>
            </a:fld>
            <a:endParaRPr lang="en-US"/>
          </a:p>
        </p:txBody>
      </p:sp>
      <p:sp>
        <p:nvSpPr>
          <p:cNvPr id="2" name="Rectangle 1"/>
          <p:cNvSpPr/>
          <p:nvPr/>
        </p:nvSpPr>
        <p:spPr>
          <a:xfrm>
            <a:off x="3168254" y="3212387"/>
            <a:ext cx="1095172" cy="369332"/>
          </a:xfrm>
          <a:prstGeom prst="rect">
            <a:avLst/>
          </a:prstGeom>
        </p:spPr>
        <p:txBody>
          <a:bodyPr wrap="none">
            <a:spAutoFit/>
          </a:bodyPr>
          <a:lstStyle/>
          <a:p>
            <a:pPr>
              <a:spcBef>
                <a:spcPct val="0"/>
              </a:spcBef>
            </a:pPr>
            <a:r>
              <a:rPr lang="en-US" altLang="en-US" dirty="0">
                <a:latin typeface="Arial" panose="020B0604020202020204" pitchFamily="34" charset="0"/>
              </a:rPr>
              <a:t>Benzene</a:t>
            </a:r>
          </a:p>
        </p:txBody>
      </p:sp>
    </p:spTree>
    <p:extLst>
      <p:ext uri="{BB962C8B-B14F-4D97-AF65-F5344CB8AC3E}">
        <p14:creationId xmlns:p14="http://schemas.microsoft.com/office/powerpoint/2010/main" val="3100700291"/>
      </p:ext>
    </p:extLst>
  </p:cSld>
  <p:clrMapOvr>
    <a:masterClrMapping/>
  </p:clrMapOvr>
  <p:transition spd="med">
    <p:newsfla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0"/>
            <a:ext cx="9144000" cy="950924"/>
          </a:xfrm>
          <a:solidFill>
            <a:srgbClr val="FFFF66"/>
          </a:solidFill>
        </p:spPr>
        <p:txBody>
          <a:bodyPr>
            <a:normAutofit/>
          </a:bodyPr>
          <a:lstStyle/>
          <a:p>
            <a:pPr algn="ctr" eaLnBrk="1" hangingPunct="1"/>
            <a:r>
              <a:rPr lang="en-GB" altLang="en-US" dirty="0" smtClean="0"/>
              <a:t> </a:t>
            </a:r>
            <a:r>
              <a:rPr lang="en-GB" altLang="en-US" b="1" dirty="0" smtClean="0"/>
              <a:t>Aromaticity</a:t>
            </a:r>
          </a:p>
        </p:txBody>
      </p:sp>
      <p:sp>
        <p:nvSpPr>
          <p:cNvPr id="15363" name="Rectangle 3"/>
          <p:cNvSpPr>
            <a:spLocks noGrp="1" noChangeArrowheads="1"/>
          </p:cNvSpPr>
          <p:nvPr>
            <p:ph type="body" sz="half" idx="1"/>
          </p:nvPr>
        </p:nvSpPr>
        <p:spPr>
          <a:xfrm>
            <a:off x="82975" y="1377751"/>
            <a:ext cx="6680070" cy="1565672"/>
          </a:xfrm>
        </p:spPr>
        <p:txBody>
          <a:bodyPr>
            <a:noAutofit/>
          </a:bodyPr>
          <a:lstStyle/>
          <a:p>
            <a:pPr eaLnBrk="1" hangingPunct="1"/>
            <a:r>
              <a:rPr lang="en-GB" altLang="en-US" sz="1800" dirty="0"/>
              <a:t>For a molecule to be aromatic it must satisfy:</a:t>
            </a:r>
          </a:p>
          <a:p>
            <a:pPr eaLnBrk="1" hangingPunct="1"/>
            <a:r>
              <a:rPr lang="en-GB" altLang="en-US" sz="1800" b="1" dirty="0"/>
              <a:t>Planarity rule</a:t>
            </a:r>
          </a:p>
          <a:p>
            <a:pPr lvl="2" eaLnBrk="1" hangingPunct="1"/>
            <a:r>
              <a:rPr lang="en-GB" altLang="en-US" sz="1800" dirty="0"/>
              <a:t>Be cyclic</a:t>
            </a:r>
          </a:p>
          <a:p>
            <a:pPr lvl="2" eaLnBrk="1" hangingPunct="1"/>
            <a:r>
              <a:rPr lang="en-GB" altLang="en-US" sz="1800" dirty="0"/>
              <a:t>Have a p-orbital on every atom in ring</a:t>
            </a:r>
          </a:p>
          <a:p>
            <a:pPr lvl="2" eaLnBrk="1" hangingPunct="1"/>
            <a:r>
              <a:rPr lang="en-GB" altLang="en-US" sz="1800" dirty="0"/>
              <a:t>Be planar</a:t>
            </a:r>
          </a:p>
          <a:p>
            <a:r>
              <a:rPr lang="en-GB" altLang="en-US" sz="1800" b="1" dirty="0" err="1"/>
              <a:t>H</a:t>
            </a:r>
            <a:r>
              <a:rPr lang="en-GB" altLang="en-US" sz="1800" b="1" dirty="0" err="1">
                <a:cs typeface="Arial" panose="020B0604020202020204" pitchFamily="34" charset="0"/>
              </a:rPr>
              <a:t>ückel’s</a:t>
            </a:r>
            <a:r>
              <a:rPr lang="en-GB" altLang="en-US" sz="1800" b="1" dirty="0">
                <a:cs typeface="Arial" panose="020B0604020202020204" pitchFamily="34" charset="0"/>
              </a:rPr>
              <a:t> rule</a:t>
            </a:r>
          </a:p>
          <a:p>
            <a:pPr lvl="2" eaLnBrk="1" hangingPunct="1"/>
            <a:r>
              <a:rPr lang="en-GB" altLang="en-US" sz="1800" dirty="0"/>
              <a:t>Posses 4n+2 </a:t>
            </a:r>
            <a:r>
              <a:rPr lang="en-GB" altLang="en-US" sz="1800" dirty="0">
                <a:latin typeface="Symbol" panose="05050102010706020507" pitchFamily="18" charset="2"/>
              </a:rPr>
              <a:t>p</a:t>
            </a:r>
            <a:r>
              <a:rPr lang="en-GB" altLang="en-US" sz="1800" dirty="0"/>
              <a:t> electrons  = number of Pi electrons in the ring</a:t>
            </a:r>
          </a:p>
          <a:p>
            <a:pPr marL="685800" lvl="2" indent="0">
              <a:buNone/>
            </a:pPr>
            <a:r>
              <a:rPr lang="en-GB" altLang="en-US" sz="1800" dirty="0" err="1"/>
              <a:t>Wehere</a:t>
            </a:r>
            <a:r>
              <a:rPr lang="en-GB" altLang="en-US" sz="1800" dirty="0"/>
              <a:t> n must be a whole number</a:t>
            </a:r>
          </a:p>
          <a:p>
            <a:pPr marL="685800" lvl="2" indent="0">
              <a:buNone/>
            </a:pPr>
            <a:r>
              <a:rPr lang="en-GB" altLang="en-US" sz="1800" dirty="0"/>
              <a:t>n= 0, 1, 2, 3………</a:t>
            </a:r>
          </a:p>
        </p:txBody>
      </p:sp>
      <p:graphicFrame>
        <p:nvGraphicFramePr>
          <p:cNvPr id="15364" name="Object 5"/>
          <p:cNvGraphicFramePr>
            <a:graphicFrameLocks noGrp="1" noChangeAspect="1"/>
          </p:cNvGraphicFramePr>
          <p:nvPr>
            <p:ph sz="half" idx="2"/>
            <p:extLst>
              <p:ext uri="{D42A27DB-BD31-4B8C-83A1-F6EECF244321}">
                <p14:modId xmlns:p14="http://schemas.microsoft.com/office/powerpoint/2010/main" val="3332797448"/>
              </p:ext>
            </p:extLst>
          </p:nvPr>
        </p:nvGraphicFramePr>
        <p:xfrm>
          <a:off x="3810000" y="4499944"/>
          <a:ext cx="2463312" cy="2128955"/>
        </p:xfrm>
        <a:graphic>
          <a:graphicData uri="http://schemas.openxmlformats.org/presentationml/2006/ole">
            <mc:AlternateContent xmlns:mc="http://schemas.openxmlformats.org/markup-compatibility/2006">
              <mc:Choice xmlns:v="urn:schemas-microsoft-com:vml" Requires="v">
                <p:oleObj spid="_x0000_s2059" name="ISIS/Draw Sketch" r:id="rId4" imgW="3124200" imgH="3101340" progId="ISISServer">
                  <p:embed/>
                </p:oleObj>
              </mc:Choice>
              <mc:Fallback>
                <p:oleObj name="ISIS/Draw Sketch" r:id="rId4" imgW="3124200" imgH="3101340" progId="ISISServer">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4499944"/>
                        <a:ext cx="2463312" cy="2128955"/>
                      </a:xfrm>
                      <a:prstGeom prst="rect">
                        <a:avLst/>
                      </a:prstGeom>
                      <a:noFill/>
                      <a:ln>
                        <a:noFill/>
                      </a:ln>
                      <a:effectLst/>
                      <a:extLst/>
                    </p:spPr>
                  </p:pic>
                </p:oleObj>
              </mc:Fallback>
            </mc:AlternateContent>
          </a:graphicData>
        </a:graphic>
      </p:graphicFrame>
      <p:pic>
        <p:nvPicPr>
          <p:cNvPr id="15365" name="Picture 8" descr="huckel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3044" y="3031724"/>
            <a:ext cx="2133037" cy="262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ext Box 9"/>
          <p:cNvSpPr txBox="1">
            <a:spLocks noChangeArrowheads="1"/>
          </p:cNvSpPr>
          <p:nvPr/>
        </p:nvSpPr>
        <p:spPr bwMode="auto">
          <a:xfrm>
            <a:off x="7033709" y="5655360"/>
            <a:ext cx="15824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b="1" dirty="0"/>
              <a:t>Erich </a:t>
            </a:r>
            <a:r>
              <a:rPr lang="en-GB" altLang="en-US" b="1" dirty="0" err="1" smtClean="0"/>
              <a:t>H</a:t>
            </a:r>
            <a:r>
              <a:rPr lang="en-GB" altLang="en-US" b="1" dirty="0" err="1" smtClean="0">
                <a:cs typeface="Arial" panose="020B0604020202020204" pitchFamily="34" charset="0"/>
              </a:rPr>
              <a:t>ückel</a:t>
            </a:r>
            <a:endParaRPr lang="en-GB" altLang="en-US" b="1" dirty="0">
              <a:cs typeface="Arial" panose="020B0604020202020204" pitchFamily="34" charset="0"/>
            </a:endParaRPr>
          </a:p>
        </p:txBody>
      </p:sp>
      <p:sp>
        <p:nvSpPr>
          <p:cNvPr id="2" name="Slide Number Placeholder 1"/>
          <p:cNvSpPr>
            <a:spLocks noGrp="1"/>
          </p:cNvSpPr>
          <p:nvPr>
            <p:ph type="sldNum" sz="quarter" idx="10"/>
          </p:nvPr>
        </p:nvSpPr>
        <p:spPr/>
        <p:txBody>
          <a:bodyPr/>
          <a:lstStyle/>
          <a:p>
            <a:pPr>
              <a:defRPr/>
            </a:pPr>
            <a:fld id="{2656E6BA-2B55-472F-8A66-E6B795FB2B7B}" type="slidenum">
              <a:rPr lang="en-US" altLang="en-US" smtClean="0"/>
              <a:pPr>
                <a:defRPr/>
              </a:pPr>
              <a:t>32</a:t>
            </a:fld>
            <a:endParaRPr lang="en-US" altLang="en-US"/>
          </a:p>
        </p:txBody>
      </p:sp>
    </p:spTree>
    <p:extLst>
      <p:ext uri="{BB962C8B-B14F-4D97-AF65-F5344CB8AC3E}">
        <p14:creationId xmlns:p14="http://schemas.microsoft.com/office/powerpoint/2010/main" val="11649843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noChangeAspect="1"/>
          </p:cNvGraphicFramePr>
          <p:nvPr>
            <p:extLst>
              <p:ext uri="{D42A27DB-BD31-4B8C-83A1-F6EECF244321}">
                <p14:modId xmlns:p14="http://schemas.microsoft.com/office/powerpoint/2010/main" val="1256010639"/>
              </p:ext>
            </p:extLst>
          </p:nvPr>
        </p:nvGraphicFramePr>
        <p:xfrm>
          <a:off x="1371600" y="2667000"/>
          <a:ext cx="6036469" cy="1707356"/>
        </p:xfrm>
        <a:graphic>
          <a:graphicData uri="http://schemas.openxmlformats.org/presentationml/2006/ole">
            <mc:AlternateContent xmlns:mc="http://schemas.openxmlformats.org/markup-compatibility/2006">
              <mc:Choice xmlns:v="urn:schemas-microsoft-com:vml" Requires="v">
                <p:oleObj spid="_x0000_s3122" name="ISIS/Draw Sketch" r:id="rId4" imgW="8039109" imgH="2266902" progId="ISISServer">
                  <p:embed/>
                </p:oleObj>
              </mc:Choice>
              <mc:Fallback>
                <p:oleObj name="ISIS/Draw Sketch" r:id="rId4" imgW="8039109" imgH="2266902" progId="ISISServer">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667000"/>
                        <a:ext cx="6036469" cy="1707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5" name="Rectangle 3"/>
          <p:cNvSpPr>
            <a:spLocks noGrp="1" noChangeArrowheads="1"/>
          </p:cNvSpPr>
          <p:nvPr>
            <p:ph type="title"/>
          </p:nvPr>
        </p:nvSpPr>
        <p:spPr>
          <a:xfrm>
            <a:off x="227376" y="-21179"/>
            <a:ext cx="8815589" cy="647700"/>
          </a:xfrm>
          <a:solidFill>
            <a:srgbClr val="FFFF66"/>
          </a:solidFill>
        </p:spPr>
        <p:txBody>
          <a:bodyPr>
            <a:normAutofit fontScale="90000"/>
          </a:bodyPr>
          <a:lstStyle/>
          <a:p>
            <a:pPr eaLnBrk="1" hangingPunct="1"/>
            <a:r>
              <a:rPr lang="en-IE" altLang="en-US" b="1" dirty="0" smtClean="0">
                <a:solidFill>
                  <a:srgbClr val="FF0000"/>
                </a:solidFill>
              </a:rPr>
              <a:t>Are they </a:t>
            </a:r>
            <a:r>
              <a:rPr lang="en-GB" altLang="en-US" b="1" dirty="0" smtClean="0">
                <a:solidFill>
                  <a:srgbClr val="FF0000"/>
                </a:solidFill>
              </a:rPr>
              <a:t>Aromatic</a:t>
            </a:r>
            <a:r>
              <a:rPr lang="en-US" altLang="en-US" b="1" dirty="0" smtClean="0">
                <a:solidFill>
                  <a:srgbClr val="FF0000"/>
                </a:solidFill>
              </a:rPr>
              <a:t> Molecules</a:t>
            </a:r>
            <a:r>
              <a:rPr lang="en-GB" altLang="en-US" b="1" dirty="0" smtClean="0">
                <a:solidFill>
                  <a:srgbClr val="FF0000"/>
                </a:solidFill>
              </a:rPr>
              <a:t>?</a:t>
            </a:r>
          </a:p>
        </p:txBody>
      </p:sp>
      <p:sp>
        <p:nvSpPr>
          <p:cNvPr id="18436" name="Rectangle 4"/>
          <p:cNvSpPr>
            <a:spLocks noGrp="1" noChangeArrowheads="1"/>
          </p:cNvSpPr>
          <p:nvPr>
            <p:ph type="body" sz="half" idx="1"/>
          </p:nvPr>
        </p:nvSpPr>
        <p:spPr>
          <a:xfrm>
            <a:off x="304800" y="650812"/>
            <a:ext cx="8738165" cy="1844025"/>
          </a:xfrm>
        </p:spPr>
        <p:txBody>
          <a:bodyPr/>
          <a:lstStyle/>
          <a:p>
            <a:pPr eaLnBrk="1" hangingPunct="1"/>
            <a:r>
              <a:rPr lang="en-US" altLang="en-US" dirty="0" smtClean="0"/>
              <a:t>Are the following structures aromatic?</a:t>
            </a:r>
          </a:p>
          <a:p>
            <a:pPr marL="0" indent="0" eaLnBrk="1" hangingPunct="1">
              <a:buNone/>
            </a:pPr>
            <a:endParaRPr lang="en-GB" altLang="en-US" dirty="0"/>
          </a:p>
          <a:p>
            <a:r>
              <a:rPr lang="en-IE" altLang="en-US" dirty="0" smtClean="0"/>
              <a:t>Cyclic? P-Orbital? Planar? 4n+2 </a:t>
            </a:r>
            <a:r>
              <a:rPr lang="en-IE" altLang="en-US" dirty="0" smtClean="0">
                <a:latin typeface="Symbol" panose="05050102010706020507" pitchFamily="18" charset="2"/>
              </a:rPr>
              <a:t>p</a:t>
            </a:r>
            <a:r>
              <a:rPr lang="en-IE" altLang="en-US" dirty="0" smtClean="0"/>
              <a:t> electrons?</a:t>
            </a:r>
          </a:p>
          <a:p>
            <a:pPr lvl="2" eaLnBrk="1" hangingPunct="1">
              <a:buFont typeface="Wingdings" panose="05000000000000000000" pitchFamily="2" charset="2"/>
              <a:buNone/>
            </a:pPr>
            <a:endParaRPr lang="en-GB" altLang="en-US" dirty="0" smtClean="0"/>
          </a:p>
        </p:txBody>
      </p:sp>
      <p:graphicFrame>
        <p:nvGraphicFramePr>
          <p:cNvPr id="101381" name="Object 5"/>
          <p:cNvGraphicFramePr>
            <a:graphicFrameLocks noChangeAspect="1"/>
          </p:cNvGraphicFramePr>
          <p:nvPr>
            <p:extLst>
              <p:ext uri="{D42A27DB-BD31-4B8C-83A1-F6EECF244321}">
                <p14:modId xmlns:p14="http://schemas.microsoft.com/office/powerpoint/2010/main" val="2669240719"/>
              </p:ext>
            </p:extLst>
          </p:nvPr>
        </p:nvGraphicFramePr>
        <p:xfrm>
          <a:off x="1486034" y="4365918"/>
          <a:ext cx="450056" cy="392906"/>
        </p:xfrm>
        <a:graphic>
          <a:graphicData uri="http://schemas.openxmlformats.org/presentationml/2006/ole">
            <mc:AlternateContent xmlns:mc="http://schemas.openxmlformats.org/markup-compatibility/2006">
              <mc:Choice xmlns:v="urn:schemas-microsoft-com:vml" Requires="v">
                <p:oleObj spid="_x0000_s3123" name="ISIS/Draw Sketch" r:id="rId6" imgW="590631" imgH="514223" progId="ISISServer">
                  <p:embed/>
                </p:oleObj>
              </mc:Choice>
              <mc:Fallback>
                <p:oleObj name="ISIS/Draw Sketch" r:id="rId6" imgW="590631" imgH="514223" progId="ISISServer">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6034" y="4365918"/>
                        <a:ext cx="450056"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382" name="Object 6"/>
          <p:cNvGraphicFramePr>
            <a:graphicFrameLocks noChangeAspect="1"/>
          </p:cNvGraphicFramePr>
          <p:nvPr>
            <p:extLst>
              <p:ext uri="{D42A27DB-BD31-4B8C-83A1-F6EECF244321}">
                <p14:modId xmlns:p14="http://schemas.microsoft.com/office/powerpoint/2010/main" val="2761290240"/>
              </p:ext>
            </p:extLst>
          </p:nvPr>
        </p:nvGraphicFramePr>
        <p:xfrm>
          <a:off x="2664753" y="4374356"/>
          <a:ext cx="600075" cy="392906"/>
        </p:xfrm>
        <a:graphic>
          <a:graphicData uri="http://schemas.openxmlformats.org/presentationml/2006/ole">
            <mc:AlternateContent xmlns:mc="http://schemas.openxmlformats.org/markup-compatibility/2006">
              <mc:Choice xmlns:v="urn:schemas-microsoft-com:vml" Requires="v">
                <p:oleObj spid="_x0000_s3124" name="ISIS/Draw Sketch" r:id="rId8" imgW="790657" imgH="514223" progId="ISISServer">
                  <p:embed/>
                </p:oleObj>
              </mc:Choice>
              <mc:Fallback>
                <p:oleObj name="ISIS/Draw Sketch" r:id="rId8" imgW="790657" imgH="514223" progId="ISISServer">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4753" y="4374356"/>
                        <a:ext cx="600075"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383" name="Object 7"/>
          <p:cNvGraphicFramePr>
            <a:graphicFrameLocks noChangeAspect="1"/>
          </p:cNvGraphicFramePr>
          <p:nvPr>
            <p:extLst>
              <p:ext uri="{D42A27DB-BD31-4B8C-83A1-F6EECF244321}">
                <p14:modId xmlns:p14="http://schemas.microsoft.com/office/powerpoint/2010/main" val="3849640391"/>
              </p:ext>
            </p:extLst>
          </p:nvPr>
        </p:nvGraphicFramePr>
        <p:xfrm>
          <a:off x="6156587" y="4412742"/>
          <a:ext cx="600075" cy="392906"/>
        </p:xfrm>
        <a:graphic>
          <a:graphicData uri="http://schemas.openxmlformats.org/presentationml/2006/ole">
            <mc:AlternateContent xmlns:mc="http://schemas.openxmlformats.org/markup-compatibility/2006">
              <mc:Choice xmlns:v="urn:schemas-microsoft-com:vml" Requires="v">
                <p:oleObj spid="_x0000_s3125" name="ISIS/Draw Sketch" r:id="rId10" imgW="790657" imgH="514223" progId="ISISServer">
                  <p:embed/>
                </p:oleObj>
              </mc:Choice>
              <mc:Fallback>
                <p:oleObj name="ISIS/Draw Sketch" r:id="rId10" imgW="790657" imgH="514223" progId="ISISServer">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56587" y="4412742"/>
                        <a:ext cx="600075"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384" name="Object 8"/>
          <p:cNvGraphicFramePr>
            <a:graphicFrameLocks noChangeAspect="1"/>
          </p:cNvGraphicFramePr>
          <p:nvPr>
            <p:extLst>
              <p:ext uri="{D42A27DB-BD31-4B8C-83A1-F6EECF244321}">
                <p14:modId xmlns:p14="http://schemas.microsoft.com/office/powerpoint/2010/main" val="3590119880"/>
              </p:ext>
            </p:extLst>
          </p:nvPr>
        </p:nvGraphicFramePr>
        <p:xfrm>
          <a:off x="4222023" y="4412742"/>
          <a:ext cx="450056" cy="392906"/>
        </p:xfrm>
        <a:graphic>
          <a:graphicData uri="http://schemas.openxmlformats.org/presentationml/2006/ole">
            <mc:AlternateContent xmlns:mc="http://schemas.openxmlformats.org/markup-compatibility/2006">
              <mc:Choice xmlns:v="urn:schemas-microsoft-com:vml" Requires="v">
                <p:oleObj spid="_x0000_s3126" name="ISIS/Draw Sketch" r:id="rId12" imgW="590631" imgH="514223" progId="ISISServer">
                  <p:embed/>
                </p:oleObj>
              </mc:Choice>
              <mc:Fallback>
                <p:oleObj name="ISIS/Draw Sketch" r:id="rId12" imgW="590631" imgH="514223" progId="ISISServer">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22023" y="4412742"/>
                        <a:ext cx="450056"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4"/>
          <p:cNvGraphicFramePr>
            <a:graphicFrameLocks noGrp="1" noChangeAspect="1"/>
          </p:cNvGraphicFramePr>
          <p:nvPr>
            <p:ph/>
            <p:extLst>
              <p:ext uri="{D42A27DB-BD31-4B8C-83A1-F6EECF244321}">
                <p14:modId xmlns:p14="http://schemas.microsoft.com/office/powerpoint/2010/main" val="3967527592"/>
              </p:ext>
            </p:extLst>
          </p:nvPr>
        </p:nvGraphicFramePr>
        <p:xfrm>
          <a:off x="4776166" y="5115403"/>
          <a:ext cx="3632597" cy="960834"/>
        </p:xfrm>
        <a:graphic>
          <a:graphicData uri="http://schemas.openxmlformats.org/presentationml/2006/ole">
            <mc:AlternateContent xmlns:mc="http://schemas.openxmlformats.org/markup-compatibility/2006">
              <mc:Choice xmlns:v="urn:schemas-microsoft-com:vml" Requires="v">
                <p:oleObj spid="_x0000_s3127" name="ISIS/Draw Sketch" r:id="rId14" imgW="2445192" imgH="648231" progId="ISISServer">
                  <p:embed/>
                </p:oleObj>
              </mc:Choice>
              <mc:Fallback>
                <p:oleObj name="ISIS/Draw Sketch" r:id="rId14" imgW="2445192" imgH="648231" progId="ISISServer">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76166" y="5115403"/>
                        <a:ext cx="3632597" cy="960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6"/>
          <p:cNvSpPr txBox="1">
            <a:spLocks noChangeArrowheads="1"/>
          </p:cNvSpPr>
          <p:nvPr/>
        </p:nvSpPr>
        <p:spPr bwMode="auto">
          <a:xfrm>
            <a:off x="875176" y="5115403"/>
            <a:ext cx="3877985" cy="840230"/>
          </a:xfrm>
          <a:prstGeom prst="rect">
            <a:avLst/>
          </a:prstGeom>
          <a:solidFill>
            <a:srgbClr val="DEEAB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35000"/>
              </a:lnSpc>
            </a:pPr>
            <a:r>
              <a:rPr lang="en-GB" altLang="en-US" b="1" dirty="0">
                <a:solidFill>
                  <a:srgbClr val="C04E00"/>
                </a:solidFill>
              </a:rPr>
              <a:t>Which is Aromatic?</a:t>
            </a:r>
          </a:p>
          <a:p>
            <a:pPr eaLnBrk="1" hangingPunct="1">
              <a:lnSpc>
                <a:spcPct val="135000"/>
              </a:lnSpc>
            </a:pPr>
            <a:r>
              <a:rPr lang="en-GB" altLang="en-US" b="1" dirty="0">
                <a:solidFill>
                  <a:srgbClr val="C04E00"/>
                </a:solidFill>
              </a:rPr>
              <a:t>Draw Resonance Structures if so!</a:t>
            </a:r>
            <a:endParaRPr lang="en-US" altLang="en-US" b="1" dirty="0">
              <a:solidFill>
                <a:srgbClr val="C04E00"/>
              </a:solidFill>
            </a:endParaRPr>
          </a:p>
        </p:txBody>
      </p:sp>
      <p:sp>
        <p:nvSpPr>
          <p:cNvPr id="2" name="Slide Number Placeholder 1"/>
          <p:cNvSpPr>
            <a:spLocks noGrp="1"/>
          </p:cNvSpPr>
          <p:nvPr>
            <p:ph type="sldNum" sz="quarter" idx="10"/>
          </p:nvPr>
        </p:nvSpPr>
        <p:spPr/>
        <p:txBody>
          <a:bodyPr/>
          <a:lstStyle/>
          <a:p>
            <a:pPr>
              <a:defRPr/>
            </a:pPr>
            <a:fld id="{2656E6BA-2B55-472F-8A66-E6B795FB2B7B}" type="slidenum">
              <a:rPr lang="en-US" altLang="en-US" smtClean="0"/>
              <a:pPr>
                <a:defRPr/>
              </a:pPr>
              <a:t>33</a:t>
            </a:fld>
            <a:endParaRPr lang="en-US" altLang="en-US"/>
          </a:p>
        </p:txBody>
      </p:sp>
    </p:spTree>
    <p:extLst>
      <p:ext uri="{BB962C8B-B14F-4D97-AF65-F5344CB8AC3E}">
        <p14:creationId xmlns:p14="http://schemas.microsoft.com/office/powerpoint/2010/main" val="1179202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1381"/>
                                        </p:tgtEl>
                                        <p:attrNameLst>
                                          <p:attrName>style.visibility</p:attrName>
                                        </p:attrNameLst>
                                      </p:cBhvr>
                                      <p:to>
                                        <p:strVal val="visible"/>
                                      </p:to>
                                    </p:set>
                                    <p:animEffect transition="in" filter="blinds(horizontal)">
                                      <p:cBhvr>
                                        <p:cTn id="7" dur="500"/>
                                        <p:tgtEl>
                                          <p:spTgt spid="1013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01382"/>
                                        </p:tgtEl>
                                        <p:attrNameLst>
                                          <p:attrName>style.visibility</p:attrName>
                                        </p:attrNameLst>
                                      </p:cBhvr>
                                      <p:to>
                                        <p:strVal val="visible"/>
                                      </p:to>
                                    </p:set>
                                    <p:animEffect transition="in" filter="blinds(vertical)">
                                      <p:cBhvr>
                                        <p:cTn id="12" dur="500"/>
                                        <p:tgtEl>
                                          <p:spTgt spid="1013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101384"/>
                                        </p:tgtEl>
                                        <p:attrNameLst>
                                          <p:attrName>style.visibility</p:attrName>
                                        </p:attrNameLst>
                                      </p:cBhvr>
                                      <p:to>
                                        <p:strVal val="visible"/>
                                      </p:to>
                                    </p:set>
                                    <p:animEffect transition="in" filter="blinds(vertical)">
                                      <p:cBhvr>
                                        <p:cTn id="17" dur="500"/>
                                        <p:tgtEl>
                                          <p:spTgt spid="1013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1383"/>
                                        </p:tgtEl>
                                        <p:attrNameLst>
                                          <p:attrName>style.visibility</p:attrName>
                                        </p:attrNameLst>
                                      </p:cBhvr>
                                      <p:to>
                                        <p:strVal val="visible"/>
                                      </p:to>
                                    </p:set>
                                    <p:animEffect transition="in" filter="blinds(horizontal)">
                                      <p:cBhvr>
                                        <p:cTn id="22" dur="500"/>
                                        <p:tgtEl>
                                          <p:spTgt spid="101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p:cNvGraphicFramePr>
            <a:graphicFrameLocks noChangeAspect="1"/>
          </p:cNvGraphicFramePr>
          <p:nvPr>
            <p:extLst>
              <p:ext uri="{D42A27DB-BD31-4B8C-83A1-F6EECF244321}">
                <p14:modId xmlns:p14="http://schemas.microsoft.com/office/powerpoint/2010/main" val="589775140"/>
              </p:ext>
            </p:extLst>
          </p:nvPr>
        </p:nvGraphicFramePr>
        <p:xfrm>
          <a:off x="3429000" y="1864980"/>
          <a:ext cx="3945731" cy="2925366"/>
        </p:xfrm>
        <a:graphic>
          <a:graphicData uri="http://schemas.openxmlformats.org/presentationml/2006/ole">
            <mc:AlternateContent xmlns:mc="http://schemas.openxmlformats.org/markup-compatibility/2006">
              <mc:Choice xmlns:v="urn:schemas-microsoft-com:vml" Requires="v">
                <p:oleObj spid="_x0000_s4114" name="CS ChemDraw Drawing" r:id="rId4" imgW="2830068" imgH="2101596" progId="ChemDraw.Document.6.0">
                  <p:embed/>
                </p:oleObj>
              </mc:Choice>
              <mc:Fallback>
                <p:oleObj name="CS ChemDraw Drawing" r:id="rId4" imgW="2830068" imgH="2101596" progId="ChemDraw.Document.6.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1864980"/>
                        <a:ext cx="3945731" cy="2925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1" name="Text Box 3"/>
          <p:cNvSpPr txBox="1">
            <a:spLocks noChangeArrowheads="1"/>
          </p:cNvSpPr>
          <p:nvPr/>
        </p:nvSpPr>
        <p:spPr bwMode="auto">
          <a:xfrm>
            <a:off x="6822565" y="2124031"/>
            <a:ext cx="571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cs typeface="Times New Roman" panose="02020603050405020304" pitchFamily="18" charset="0"/>
              </a:rPr>
              <a:t>•</a:t>
            </a:r>
            <a:endParaRPr lang="en-US" altLang="en-US" sz="1800"/>
          </a:p>
        </p:txBody>
      </p:sp>
      <p:sp>
        <p:nvSpPr>
          <p:cNvPr id="27652" name="Text Box 4"/>
          <p:cNvSpPr txBox="1">
            <a:spLocks noChangeArrowheads="1"/>
          </p:cNvSpPr>
          <p:nvPr/>
        </p:nvSpPr>
        <p:spPr bwMode="auto">
          <a:xfrm>
            <a:off x="7293148" y="3838531"/>
            <a:ext cx="571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dirty="0">
                <a:cs typeface="Times New Roman" panose="02020603050405020304" pitchFamily="18" charset="0"/>
              </a:rPr>
              <a:t>•</a:t>
            </a:r>
            <a:endParaRPr lang="en-US" altLang="en-US" sz="1800" dirty="0"/>
          </a:p>
        </p:txBody>
      </p:sp>
      <p:sp>
        <p:nvSpPr>
          <p:cNvPr id="27653" name="Text Box 5"/>
          <p:cNvSpPr txBox="1">
            <a:spLocks noChangeArrowheads="1"/>
          </p:cNvSpPr>
          <p:nvPr/>
        </p:nvSpPr>
        <p:spPr bwMode="auto">
          <a:xfrm>
            <a:off x="6079615" y="3781381"/>
            <a:ext cx="5143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b="1">
                <a:cs typeface="Times New Roman" panose="02020603050405020304" pitchFamily="18" charset="0"/>
              </a:rPr>
              <a:t>:</a:t>
            </a:r>
            <a:endParaRPr lang="en-US" altLang="en-US" sz="1800" b="1"/>
          </a:p>
        </p:txBody>
      </p:sp>
      <p:sp>
        <p:nvSpPr>
          <p:cNvPr id="27654" name="Text Box 6"/>
          <p:cNvSpPr txBox="1">
            <a:spLocks noChangeArrowheads="1"/>
          </p:cNvSpPr>
          <p:nvPr/>
        </p:nvSpPr>
        <p:spPr bwMode="auto">
          <a:xfrm rot="5400000">
            <a:off x="5536690" y="2196541"/>
            <a:ext cx="5143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b="1">
                <a:cs typeface="Times New Roman" panose="02020603050405020304" pitchFamily="18" charset="0"/>
              </a:rPr>
              <a:t>:</a:t>
            </a:r>
            <a:endParaRPr lang="en-US" altLang="en-US" sz="1800" b="1"/>
          </a:p>
        </p:txBody>
      </p:sp>
      <p:sp>
        <p:nvSpPr>
          <p:cNvPr id="27655" name="Text Box 7"/>
          <p:cNvSpPr txBox="1">
            <a:spLocks noChangeArrowheads="1"/>
          </p:cNvSpPr>
          <p:nvPr/>
        </p:nvSpPr>
        <p:spPr bwMode="auto">
          <a:xfrm>
            <a:off x="3336415" y="2466931"/>
            <a:ext cx="5143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t>4 e</a:t>
            </a:r>
            <a:r>
              <a:rPr lang="en-US" altLang="en-US" sz="1800" baseline="30000"/>
              <a:t>-</a:t>
            </a:r>
            <a:r>
              <a:rPr lang="en-US" altLang="en-US" sz="1800"/>
              <a:t>            </a:t>
            </a:r>
          </a:p>
        </p:txBody>
      </p:sp>
      <p:sp>
        <p:nvSpPr>
          <p:cNvPr id="27656" name="Text Box 8"/>
          <p:cNvSpPr txBox="1">
            <a:spLocks noChangeArrowheads="1"/>
          </p:cNvSpPr>
          <p:nvPr/>
        </p:nvSpPr>
        <p:spPr bwMode="auto">
          <a:xfrm>
            <a:off x="4422265" y="2466931"/>
            <a:ext cx="6286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t>4 e</a:t>
            </a:r>
            <a:r>
              <a:rPr lang="en-US" altLang="en-US" sz="1800" baseline="30000"/>
              <a:t>-</a:t>
            </a:r>
            <a:endParaRPr lang="en-US" altLang="en-US" sz="1800"/>
          </a:p>
        </p:txBody>
      </p:sp>
      <p:sp>
        <p:nvSpPr>
          <p:cNvPr id="27657" name="Text Box 9"/>
          <p:cNvSpPr txBox="1">
            <a:spLocks noChangeArrowheads="1"/>
          </p:cNvSpPr>
          <p:nvPr/>
        </p:nvSpPr>
        <p:spPr bwMode="auto">
          <a:xfrm>
            <a:off x="6765415" y="2466931"/>
            <a:ext cx="6286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t>5 e</a:t>
            </a:r>
            <a:r>
              <a:rPr lang="en-US" altLang="en-US" sz="1800" baseline="30000"/>
              <a:t>-</a:t>
            </a:r>
            <a:endParaRPr lang="en-US" altLang="en-US" sz="1800"/>
          </a:p>
        </p:txBody>
      </p:sp>
      <p:sp>
        <p:nvSpPr>
          <p:cNvPr id="27658" name="Text Box 10"/>
          <p:cNvSpPr txBox="1">
            <a:spLocks noChangeArrowheads="1"/>
          </p:cNvSpPr>
          <p:nvPr/>
        </p:nvSpPr>
        <p:spPr bwMode="auto">
          <a:xfrm>
            <a:off x="3222115" y="4467181"/>
            <a:ext cx="10858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200"/>
              <a:t>does not have p-orbitals on all atoms</a:t>
            </a:r>
          </a:p>
        </p:txBody>
      </p:sp>
      <p:sp>
        <p:nvSpPr>
          <p:cNvPr id="27659" name="Text Box 11"/>
          <p:cNvSpPr txBox="1">
            <a:spLocks noChangeArrowheads="1"/>
          </p:cNvSpPr>
          <p:nvPr/>
        </p:nvSpPr>
        <p:spPr bwMode="auto">
          <a:xfrm>
            <a:off x="5679565" y="4524331"/>
            <a:ext cx="8572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t>8 e</a:t>
            </a:r>
            <a:r>
              <a:rPr lang="en-US" altLang="en-US" sz="1800" baseline="30000"/>
              <a:t>-</a:t>
            </a:r>
            <a:endParaRPr lang="en-US" altLang="en-US" sz="1800"/>
          </a:p>
        </p:txBody>
      </p:sp>
      <p:sp>
        <p:nvSpPr>
          <p:cNvPr id="27660" name="Text Box 12"/>
          <p:cNvSpPr txBox="1">
            <a:spLocks noChangeArrowheads="1"/>
          </p:cNvSpPr>
          <p:nvPr/>
        </p:nvSpPr>
        <p:spPr bwMode="auto">
          <a:xfrm>
            <a:off x="6765415" y="4524331"/>
            <a:ext cx="8572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t>7 e</a:t>
            </a:r>
            <a:r>
              <a:rPr lang="en-US" altLang="en-US" sz="1800" baseline="30000"/>
              <a:t>-</a:t>
            </a:r>
            <a:endParaRPr lang="en-US" altLang="en-US" sz="1800"/>
          </a:p>
        </p:txBody>
      </p:sp>
      <p:sp>
        <p:nvSpPr>
          <p:cNvPr id="27661" name="Text Box 13"/>
          <p:cNvSpPr txBox="1">
            <a:spLocks noChangeArrowheads="1"/>
          </p:cNvSpPr>
          <p:nvPr/>
        </p:nvSpPr>
        <p:spPr bwMode="auto">
          <a:xfrm>
            <a:off x="5679565" y="2752681"/>
            <a:ext cx="68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t>6 e</a:t>
            </a:r>
            <a:r>
              <a:rPr lang="en-US" altLang="en-US" sz="1800" baseline="30000"/>
              <a:t>-</a:t>
            </a:r>
            <a:endParaRPr lang="en-US" altLang="en-US" sz="1800"/>
          </a:p>
        </p:txBody>
      </p:sp>
      <p:sp>
        <p:nvSpPr>
          <p:cNvPr id="27662" name="Text Box 14"/>
          <p:cNvSpPr txBox="1">
            <a:spLocks noChangeArrowheads="1"/>
          </p:cNvSpPr>
          <p:nvPr/>
        </p:nvSpPr>
        <p:spPr bwMode="auto">
          <a:xfrm>
            <a:off x="4536565" y="4695781"/>
            <a:ext cx="7429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t>6 e</a:t>
            </a:r>
            <a:r>
              <a:rPr lang="en-US" altLang="en-US" sz="1800" baseline="30000"/>
              <a:t>-</a:t>
            </a:r>
            <a:endParaRPr lang="en-US" altLang="en-US" sz="1800"/>
          </a:p>
        </p:txBody>
      </p:sp>
      <p:graphicFrame>
        <p:nvGraphicFramePr>
          <p:cNvPr id="15" name="Object 4"/>
          <p:cNvGraphicFramePr>
            <a:graphicFrameLocks noChangeAspect="1"/>
          </p:cNvGraphicFramePr>
          <p:nvPr>
            <p:extLst>
              <p:ext uri="{D42A27DB-BD31-4B8C-83A1-F6EECF244321}">
                <p14:modId xmlns:p14="http://schemas.microsoft.com/office/powerpoint/2010/main" val="3969324271"/>
              </p:ext>
            </p:extLst>
          </p:nvPr>
        </p:nvGraphicFramePr>
        <p:xfrm>
          <a:off x="2981491" y="5301214"/>
          <a:ext cx="3632597" cy="960834"/>
        </p:xfrm>
        <a:graphic>
          <a:graphicData uri="http://schemas.openxmlformats.org/presentationml/2006/ole">
            <mc:AlternateContent xmlns:mc="http://schemas.openxmlformats.org/markup-compatibility/2006">
              <mc:Choice xmlns:v="urn:schemas-microsoft-com:vml" Requires="v">
                <p:oleObj spid="_x0000_s4115" name="ISIS/Draw Sketch" r:id="rId6" imgW="2445192" imgH="648231" progId="ISISServer">
                  <p:embed/>
                </p:oleObj>
              </mc:Choice>
              <mc:Fallback>
                <p:oleObj name="ISIS/Draw Sketch" r:id="rId6" imgW="2445192" imgH="648231" progId="ISISServer">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1491" y="5301214"/>
                        <a:ext cx="3632597" cy="960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6"/>
          <p:cNvSpPr txBox="1">
            <a:spLocks noChangeArrowheads="1"/>
          </p:cNvSpPr>
          <p:nvPr/>
        </p:nvSpPr>
        <p:spPr bwMode="auto">
          <a:xfrm>
            <a:off x="36221" y="12806"/>
            <a:ext cx="9144000" cy="674031"/>
          </a:xfrm>
          <a:prstGeom prst="rect">
            <a:avLst/>
          </a:prstGeom>
          <a:solidFill>
            <a:srgbClr val="DEEAB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35000"/>
              </a:lnSpc>
            </a:pPr>
            <a:r>
              <a:rPr lang="en-GB" altLang="en-US" sz="2800" b="1" dirty="0">
                <a:solidFill>
                  <a:srgbClr val="C04E00"/>
                </a:solidFill>
              </a:rPr>
              <a:t>Which of the following are Aromatic?</a:t>
            </a:r>
          </a:p>
        </p:txBody>
      </p:sp>
      <p:sp>
        <p:nvSpPr>
          <p:cNvPr id="2" name="Slide Number Placeholder 1"/>
          <p:cNvSpPr>
            <a:spLocks noGrp="1"/>
          </p:cNvSpPr>
          <p:nvPr>
            <p:ph type="sldNum" sz="quarter" idx="12"/>
          </p:nvPr>
        </p:nvSpPr>
        <p:spPr/>
        <p:txBody>
          <a:bodyPr/>
          <a:lstStyle/>
          <a:p>
            <a:fld id="{453C39F3-4207-43FA-985C-F0577BB5AEA1}" type="slidenum">
              <a:rPr lang="en-US" smtClean="0"/>
              <a:t>34</a:t>
            </a:fld>
            <a:endParaRPr lang="en-US"/>
          </a:p>
        </p:txBody>
      </p:sp>
    </p:spTree>
    <p:extLst>
      <p:ext uri="{BB962C8B-B14F-4D97-AF65-F5344CB8AC3E}">
        <p14:creationId xmlns:p14="http://schemas.microsoft.com/office/powerpoint/2010/main" val="3314523471"/>
      </p:ext>
    </p:extLst>
  </p:cSld>
  <p:clrMapOvr>
    <a:masterClrMapping/>
  </p:clrMapOvr>
  <p:transition spd="med">
    <p:newsfla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pPr>
              <a:defRPr/>
            </a:pPr>
            <a:fld id="{B89D7AD1-644A-4E84-90A3-4362AFF64E60}" type="slidenum">
              <a:rPr lang="en-US" altLang="en-US"/>
              <a:pPr>
                <a:defRPr/>
              </a:pPr>
              <a:t>35</a:t>
            </a:fld>
            <a:endParaRPr lang="en-US" altLang="en-US"/>
          </a:p>
        </p:txBody>
      </p:sp>
      <p:sp>
        <p:nvSpPr>
          <p:cNvPr id="8195" name="Text Box 3075"/>
          <p:cNvSpPr txBox="1">
            <a:spLocks noChangeArrowheads="1"/>
          </p:cNvSpPr>
          <p:nvPr/>
        </p:nvSpPr>
        <p:spPr bwMode="auto">
          <a:xfrm>
            <a:off x="418564" y="1848656"/>
            <a:ext cx="8306873"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Arial" panose="020B0604020202020204" pitchFamily="34" charset="0"/>
              </a:defRPr>
            </a:lvl1pPr>
            <a:lvl2pPr marL="914400" indent="-457200">
              <a:defRPr sz="2400" b="1">
                <a:solidFill>
                  <a:schemeClr val="tx1"/>
                </a:solidFill>
                <a:latin typeface="Arial" panose="020B0604020202020204" pitchFamily="34" charset="0"/>
              </a:defRPr>
            </a:lvl2pPr>
            <a:lvl3pPr marL="1371600" indent="-457200">
              <a:defRPr sz="2400" b="1">
                <a:solidFill>
                  <a:schemeClr val="tx1"/>
                </a:solidFill>
                <a:latin typeface="Arial" panose="020B0604020202020204" pitchFamily="34" charset="0"/>
              </a:defRPr>
            </a:lvl3pPr>
            <a:lvl4pPr marL="1828800" indent="-457200">
              <a:defRPr sz="2400" b="1">
                <a:solidFill>
                  <a:schemeClr val="tx1"/>
                </a:solidFill>
                <a:latin typeface="Arial" panose="020B0604020202020204" pitchFamily="34" charset="0"/>
              </a:defRPr>
            </a:lvl4pPr>
            <a:lvl5pPr marL="2286000" indent="-457200">
              <a:defRPr sz="2400" b="1">
                <a:solidFill>
                  <a:schemeClr val="tx1"/>
                </a:solidFill>
                <a:latin typeface="Arial" panose="020B0604020202020204" pitchFamily="34" charset="0"/>
              </a:defRPr>
            </a:lvl5pPr>
            <a:lvl6pPr marL="2743200" indent="-457200" eaLnBrk="0" fontAlgn="base" hangingPunct="0">
              <a:spcBef>
                <a:spcPct val="0"/>
              </a:spcBef>
              <a:spcAft>
                <a:spcPct val="0"/>
              </a:spcAft>
              <a:defRPr sz="2400" b="1">
                <a:solidFill>
                  <a:schemeClr val="tx1"/>
                </a:solidFill>
                <a:latin typeface="Arial" panose="020B0604020202020204" pitchFamily="34" charset="0"/>
              </a:defRPr>
            </a:lvl6pPr>
            <a:lvl7pPr marL="3200400" indent="-457200" eaLnBrk="0" fontAlgn="base" hangingPunct="0">
              <a:spcBef>
                <a:spcPct val="0"/>
              </a:spcBef>
              <a:spcAft>
                <a:spcPct val="0"/>
              </a:spcAft>
              <a:defRPr sz="2400" b="1">
                <a:solidFill>
                  <a:schemeClr val="tx1"/>
                </a:solidFill>
                <a:latin typeface="Arial" panose="020B0604020202020204" pitchFamily="34" charset="0"/>
              </a:defRPr>
            </a:lvl7pPr>
            <a:lvl8pPr marL="3657600" indent="-457200" eaLnBrk="0" fontAlgn="base" hangingPunct="0">
              <a:spcBef>
                <a:spcPct val="0"/>
              </a:spcBef>
              <a:spcAft>
                <a:spcPct val="0"/>
              </a:spcAft>
              <a:defRPr sz="2400" b="1">
                <a:solidFill>
                  <a:schemeClr val="tx1"/>
                </a:solidFill>
                <a:latin typeface="Arial" panose="020B0604020202020204" pitchFamily="34" charset="0"/>
              </a:defRPr>
            </a:lvl8pPr>
            <a:lvl9pPr marL="4114800" indent="-457200" eaLnBrk="0" fontAlgn="base" hangingPunct="0">
              <a:spcBef>
                <a:spcPct val="0"/>
              </a:spcBef>
              <a:spcAft>
                <a:spcPct val="0"/>
              </a:spcAft>
              <a:defRPr sz="2400" b="1">
                <a:solidFill>
                  <a:schemeClr val="tx1"/>
                </a:solidFill>
                <a:latin typeface="Arial" panose="020B0604020202020204" pitchFamily="34" charset="0"/>
              </a:defRPr>
            </a:lvl9pPr>
          </a:lstStyle>
          <a:p>
            <a:pPr algn="just" eaLnBrk="1" hangingPunct="1">
              <a:spcBef>
                <a:spcPct val="20000"/>
              </a:spcBef>
            </a:pPr>
            <a:r>
              <a:rPr lang="en-US" altLang="en-US" sz="1800" b="0" dirty="0">
                <a:latin typeface="+mn-lt"/>
              </a:rPr>
              <a:t>Any structure for benzene must account for the following facts:</a:t>
            </a:r>
          </a:p>
          <a:p>
            <a:pPr algn="just" eaLnBrk="1" hangingPunct="1">
              <a:spcBef>
                <a:spcPct val="20000"/>
              </a:spcBef>
              <a:buFontTx/>
              <a:buAutoNum type="arabicPeriod"/>
            </a:pPr>
            <a:r>
              <a:rPr lang="en-US" altLang="en-US" sz="1800" b="0" dirty="0">
                <a:latin typeface="+mn-lt"/>
              </a:rPr>
              <a:t>It contains a six-membered ring and three additional degrees of unsaturation.</a:t>
            </a:r>
          </a:p>
          <a:p>
            <a:pPr algn="just" eaLnBrk="1" hangingPunct="1">
              <a:spcBef>
                <a:spcPct val="20000"/>
              </a:spcBef>
              <a:buFontTx/>
              <a:buAutoNum type="arabicPeriod"/>
            </a:pPr>
            <a:r>
              <a:rPr lang="en-US" altLang="en-US" sz="1800" b="0" dirty="0">
                <a:latin typeface="+mn-lt"/>
              </a:rPr>
              <a:t>It is planar.</a:t>
            </a:r>
          </a:p>
          <a:p>
            <a:pPr algn="just" eaLnBrk="1" hangingPunct="1">
              <a:spcBef>
                <a:spcPct val="20000"/>
              </a:spcBef>
              <a:buFontTx/>
              <a:buAutoNum type="arabicPeriod"/>
            </a:pPr>
            <a:r>
              <a:rPr lang="en-US" altLang="en-US" sz="1800" b="0" dirty="0">
                <a:latin typeface="+mn-lt"/>
              </a:rPr>
              <a:t>All C—C bond lengths are equal.</a:t>
            </a:r>
          </a:p>
        </p:txBody>
      </p:sp>
      <p:sp>
        <p:nvSpPr>
          <p:cNvPr id="8196" name="Text Box 3076"/>
          <p:cNvSpPr txBox="1">
            <a:spLocks noChangeArrowheads="1"/>
          </p:cNvSpPr>
          <p:nvPr/>
        </p:nvSpPr>
        <p:spPr bwMode="auto">
          <a:xfrm>
            <a:off x="2362200" y="732771"/>
            <a:ext cx="3600450" cy="738664"/>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spcBef>
                <a:spcPct val="50000"/>
              </a:spcBef>
            </a:pPr>
            <a:r>
              <a:rPr lang="en-US" altLang="en-US" sz="2100" b="0" i="1" dirty="0">
                <a:latin typeface="+mn-lt"/>
              </a:rPr>
              <a:t>The Structure of Benzene</a:t>
            </a:r>
          </a:p>
        </p:txBody>
      </p:sp>
      <p:sp>
        <p:nvSpPr>
          <p:cNvPr id="8197" name="Text Box 3078"/>
          <p:cNvSpPr txBox="1">
            <a:spLocks noChangeArrowheads="1"/>
          </p:cNvSpPr>
          <p:nvPr/>
        </p:nvSpPr>
        <p:spPr bwMode="auto">
          <a:xfrm>
            <a:off x="418564" y="3478333"/>
            <a:ext cx="837126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b="1">
                <a:solidFill>
                  <a:schemeClr val="tx1"/>
                </a:solidFill>
                <a:latin typeface="Arial" panose="020B0604020202020204" pitchFamily="34" charset="0"/>
              </a:defRPr>
            </a:lvl1pPr>
            <a:lvl2pPr marL="684213" indent="-227013">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just" eaLnBrk="1" hangingPunct="1">
              <a:spcBef>
                <a:spcPct val="20000"/>
              </a:spcBef>
            </a:pPr>
            <a:r>
              <a:rPr lang="en-US" altLang="en-US" sz="1800" b="0" dirty="0">
                <a:latin typeface="+mn-lt"/>
              </a:rPr>
              <a:t>The </a:t>
            </a:r>
            <a:r>
              <a:rPr lang="en-US" altLang="en-US" sz="1800" b="0" dirty="0" err="1">
                <a:latin typeface="+mn-lt"/>
              </a:rPr>
              <a:t>Kekul</a:t>
            </a:r>
            <a:r>
              <a:rPr lang="en-US" altLang="en-US" sz="1800" b="0" dirty="0" err="1">
                <a:latin typeface="+mn-lt"/>
                <a:cs typeface="Arial" panose="020B0604020202020204" pitchFamily="34" charset="0"/>
              </a:rPr>
              <a:t>é</a:t>
            </a:r>
            <a:r>
              <a:rPr lang="en-US" altLang="en-US" sz="1800" b="0" dirty="0">
                <a:latin typeface="+mn-lt"/>
              </a:rPr>
              <a:t> structures satisfy the first two criteria but not the third, because having three alternating </a:t>
            </a:r>
            <a:r>
              <a:rPr lang="en-US" altLang="en-US" sz="1800" b="0" dirty="0">
                <a:latin typeface="+mn-lt"/>
                <a:sym typeface="Symbol" panose="05050102010706020507" pitchFamily="18" charset="2"/>
              </a:rPr>
              <a:t> bonds means that benzene should have three short double bonds alternating with three longer single bonds.</a:t>
            </a:r>
            <a:endParaRPr lang="en-US" altLang="en-US" sz="1800" b="0" dirty="0">
              <a:latin typeface="+mn-lt"/>
            </a:endParaRPr>
          </a:p>
        </p:txBody>
      </p:sp>
      <p:pic>
        <p:nvPicPr>
          <p:cNvPr id="8198" name="Picture 3079" descr="0002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799744"/>
            <a:ext cx="6858000" cy="1237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a:xfrm>
            <a:off x="125569" y="1"/>
            <a:ext cx="9018431" cy="524926"/>
          </a:xfrm>
          <a:prstGeom prst="rect">
            <a:avLst/>
          </a:prstGeom>
          <a:solidFill>
            <a:srgbClr val="FFFF66"/>
          </a:solidFill>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sz="3300" dirty="0"/>
              <a:t>       </a:t>
            </a:r>
            <a:r>
              <a:rPr lang="en-GB" altLang="en-US" sz="3700" dirty="0"/>
              <a:t>Properties of Benzene and its derivatives</a:t>
            </a:r>
          </a:p>
        </p:txBody>
      </p:sp>
    </p:spTree>
    <p:extLst>
      <p:ext uri="{BB962C8B-B14F-4D97-AF65-F5344CB8AC3E}">
        <p14:creationId xmlns:p14="http://schemas.microsoft.com/office/powerpoint/2010/main" val="1184028877"/>
      </p:ext>
    </p:extLst>
  </p:cSld>
  <p:clrMapOvr>
    <a:masterClrMapping/>
  </p:clrMapOvr>
  <p:transition spd="med">
    <p:newsfla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a:defRPr/>
            </a:pPr>
            <a:fld id="{9214880E-34A3-49F6-97FC-42F8379352B4}" type="slidenum">
              <a:rPr lang="en-US" altLang="en-US"/>
              <a:pPr>
                <a:defRPr/>
              </a:pPr>
              <a:t>36</a:t>
            </a:fld>
            <a:endParaRPr lang="en-US" altLang="en-US"/>
          </a:p>
        </p:txBody>
      </p:sp>
      <p:sp>
        <p:nvSpPr>
          <p:cNvPr id="9219" name="Text Box 4"/>
          <p:cNvSpPr txBox="1">
            <a:spLocks noChangeArrowheads="1"/>
          </p:cNvSpPr>
          <p:nvPr/>
        </p:nvSpPr>
        <p:spPr bwMode="auto">
          <a:xfrm>
            <a:off x="535278" y="1421116"/>
            <a:ext cx="8244894" cy="3360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3838" indent="-223838">
              <a:defRPr sz="2400" b="1">
                <a:solidFill>
                  <a:schemeClr val="tx1"/>
                </a:solidFill>
                <a:latin typeface="Arial" panose="020B0604020202020204" pitchFamily="34" charset="0"/>
              </a:defRPr>
            </a:lvl1pPr>
            <a:lvl2pPr marL="973138" indent="-457200">
              <a:defRPr sz="2400" b="1">
                <a:solidFill>
                  <a:schemeClr val="tx1"/>
                </a:solidFill>
                <a:latin typeface="Arial" panose="020B0604020202020204" pitchFamily="34" charset="0"/>
              </a:defRPr>
            </a:lvl2pPr>
            <a:lvl3pPr marL="1544638" indent="-457200">
              <a:defRPr sz="2400" b="1">
                <a:solidFill>
                  <a:schemeClr val="tx1"/>
                </a:solidFill>
                <a:latin typeface="Arial" panose="020B0604020202020204" pitchFamily="34" charset="0"/>
              </a:defRPr>
            </a:lvl3pPr>
            <a:lvl4pPr marL="2116138" indent="-457200">
              <a:defRPr sz="2400" b="1">
                <a:solidFill>
                  <a:schemeClr val="tx1"/>
                </a:solidFill>
                <a:latin typeface="Arial" panose="020B0604020202020204" pitchFamily="34" charset="0"/>
              </a:defRPr>
            </a:lvl4pPr>
            <a:lvl5pPr marL="2687638" indent="-457200">
              <a:defRPr sz="2400" b="1">
                <a:solidFill>
                  <a:schemeClr val="tx1"/>
                </a:solidFill>
                <a:latin typeface="Arial" panose="020B0604020202020204" pitchFamily="34" charset="0"/>
              </a:defRPr>
            </a:lvl5pPr>
            <a:lvl6pPr marL="3144838" indent="-457200" eaLnBrk="0" fontAlgn="base" hangingPunct="0">
              <a:spcBef>
                <a:spcPct val="0"/>
              </a:spcBef>
              <a:spcAft>
                <a:spcPct val="0"/>
              </a:spcAft>
              <a:defRPr sz="2400" b="1">
                <a:solidFill>
                  <a:schemeClr val="tx1"/>
                </a:solidFill>
                <a:latin typeface="Arial" panose="020B0604020202020204" pitchFamily="34" charset="0"/>
              </a:defRPr>
            </a:lvl6pPr>
            <a:lvl7pPr marL="3602038" indent="-457200" eaLnBrk="0" fontAlgn="base" hangingPunct="0">
              <a:spcBef>
                <a:spcPct val="0"/>
              </a:spcBef>
              <a:spcAft>
                <a:spcPct val="0"/>
              </a:spcAft>
              <a:defRPr sz="2400" b="1">
                <a:solidFill>
                  <a:schemeClr val="tx1"/>
                </a:solidFill>
                <a:latin typeface="Arial" panose="020B0604020202020204" pitchFamily="34" charset="0"/>
              </a:defRPr>
            </a:lvl7pPr>
            <a:lvl8pPr marL="4059238" indent="-457200" eaLnBrk="0" fontAlgn="base" hangingPunct="0">
              <a:spcBef>
                <a:spcPct val="0"/>
              </a:spcBef>
              <a:spcAft>
                <a:spcPct val="0"/>
              </a:spcAft>
              <a:defRPr sz="2400" b="1">
                <a:solidFill>
                  <a:schemeClr val="tx1"/>
                </a:solidFill>
                <a:latin typeface="Arial" panose="020B0604020202020204" pitchFamily="34" charset="0"/>
              </a:defRPr>
            </a:lvl8pPr>
            <a:lvl9pPr marL="4516438" indent="-457200" eaLnBrk="0" fontAlgn="base" hangingPunct="0">
              <a:spcBef>
                <a:spcPct val="0"/>
              </a:spcBef>
              <a:spcAft>
                <a:spcPct val="0"/>
              </a:spcAft>
              <a:defRPr sz="2400" b="1">
                <a:solidFill>
                  <a:schemeClr val="tx1"/>
                </a:solidFill>
                <a:latin typeface="Arial" panose="020B0604020202020204" pitchFamily="34" charset="0"/>
              </a:defRPr>
            </a:lvl9pPr>
          </a:lstStyle>
          <a:p>
            <a:pPr algn="just" eaLnBrk="1" hangingPunct="1">
              <a:spcBef>
                <a:spcPct val="20000"/>
              </a:spcBef>
              <a:buFontTx/>
              <a:buChar char="•"/>
            </a:pPr>
            <a:r>
              <a:rPr lang="en-US" altLang="en-US" sz="1800" b="0" dirty="0">
                <a:latin typeface="+mn-lt"/>
              </a:rPr>
              <a:t>The resonance description of benzene consists of two equivalent Lewis structures, each with three double bonds that alternate with three single bonds. </a:t>
            </a:r>
          </a:p>
          <a:p>
            <a:pPr algn="just" eaLnBrk="1" hangingPunct="1">
              <a:spcBef>
                <a:spcPct val="20000"/>
              </a:spcBef>
              <a:buFontTx/>
              <a:buChar char="•"/>
            </a:pPr>
            <a:endParaRPr lang="en-US" altLang="en-US" sz="1800" b="0" dirty="0">
              <a:latin typeface="+mn-lt"/>
            </a:endParaRPr>
          </a:p>
          <a:p>
            <a:pPr algn="just" eaLnBrk="1" hangingPunct="1">
              <a:spcBef>
                <a:spcPct val="20000"/>
              </a:spcBef>
              <a:buFontTx/>
              <a:buChar char="•"/>
            </a:pPr>
            <a:r>
              <a:rPr lang="en-US" altLang="en-US" sz="1800" b="0" dirty="0">
                <a:latin typeface="+mn-lt"/>
              </a:rPr>
              <a:t>The true structure of benzene is a resonance hybrid of the two Lewis structures, with the dashed lines of the hybrid indicating the position of the </a:t>
            </a:r>
            <a:r>
              <a:rPr lang="en-US" altLang="en-US" sz="1800" b="0" dirty="0">
                <a:latin typeface="+mn-lt"/>
                <a:sym typeface="Symbol" panose="05050102010706020507" pitchFamily="18" charset="2"/>
              </a:rPr>
              <a:t> bonds.</a:t>
            </a:r>
          </a:p>
          <a:p>
            <a:pPr algn="just" eaLnBrk="1" hangingPunct="1">
              <a:spcBef>
                <a:spcPct val="20000"/>
              </a:spcBef>
              <a:buFontTx/>
              <a:buChar char="•"/>
            </a:pPr>
            <a:endParaRPr lang="en-US" altLang="en-US" sz="1800" b="0" dirty="0">
              <a:latin typeface="+mn-lt"/>
              <a:sym typeface="Symbol" panose="05050102010706020507" pitchFamily="18" charset="2"/>
            </a:endParaRPr>
          </a:p>
          <a:p>
            <a:pPr algn="just" eaLnBrk="1" hangingPunct="1">
              <a:spcBef>
                <a:spcPct val="20000"/>
              </a:spcBef>
              <a:buFontTx/>
              <a:buChar char="•"/>
            </a:pPr>
            <a:r>
              <a:rPr lang="en-US" altLang="en-US" sz="1800" b="0" dirty="0">
                <a:latin typeface="+mn-lt"/>
                <a:sym typeface="Symbol" panose="05050102010706020507" pitchFamily="18" charset="2"/>
              </a:rPr>
              <a:t>We will use one of the two Lewis structures and not the hybrid in drawing benzene. This will make it easier to keep track of the electron pairs in the  bonds (the  electrons).</a:t>
            </a:r>
          </a:p>
        </p:txBody>
      </p:sp>
      <p:pic>
        <p:nvPicPr>
          <p:cNvPr id="9220" name="Picture 8" descr="0002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845844"/>
            <a:ext cx="4972050" cy="1859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 Box 9"/>
          <p:cNvSpPr txBox="1">
            <a:spLocks noChangeArrowheads="1"/>
          </p:cNvSpPr>
          <p:nvPr/>
        </p:nvSpPr>
        <p:spPr bwMode="auto">
          <a:xfrm>
            <a:off x="2857500" y="278664"/>
            <a:ext cx="3600450" cy="738664"/>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spcBef>
                <a:spcPct val="50000"/>
              </a:spcBef>
            </a:pPr>
            <a:r>
              <a:rPr lang="en-US" altLang="en-US" sz="2100" b="0" i="1" dirty="0">
                <a:latin typeface="+mn-lt"/>
              </a:rPr>
              <a:t>The Structure of Benzene</a:t>
            </a:r>
          </a:p>
        </p:txBody>
      </p:sp>
    </p:spTree>
    <p:extLst>
      <p:ext uri="{BB962C8B-B14F-4D97-AF65-F5344CB8AC3E}">
        <p14:creationId xmlns:p14="http://schemas.microsoft.com/office/powerpoint/2010/main" val="366665360"/>
      </p:ext>
    </p:extLst>
  </p:cSld>
  <p:clrMapOvr>
    <a:masterClrMapping/>
  </p:clrMapOvr>
  <p:transition spd="med">
    <p:newsfla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pPr>
              <a:defRPr/>
            </a:pPr>
            <a:fld id="{A9CD4935-783E-47A0-9117-8B702C95444D}" type="slidenum">
              <a:rPr lang="en-US" altLang="en-US"/>
              <a:pPr>
                <a:defRPr/>
              </a:pPr>
              <a:t>37</a:t>
            </a:fld>
            <a:endParaRPr lang="en-US" altLang="en-US"/>
          </a:p>
        </p:txBody>
      </p:sp>
      <p:sp>
        <p:nvSpPr>
          <p:cNvPr id="11267" name="Text Box 4"/>
          <p:cNvSpPr txBox="1">
            <a:spLocks noChangeArrowheads="1"/>
          </p:cNvSpPr>
          <p:nvPr/>
        </p:nvSpPr>
        <p:spPr bwMode="auto">
          <a:xfrm>
            <a:off x="299434" y="1600201"/>
            <a:ext cx="829721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3838" indent="-223838">
              <a:defRPr sz="2400" b="1">
                <a:solidFill>
                  <a:schemeClr val="tx1"/>
                </a:solidFill>
                <a:latin typeface="Arial" panose="020B0604020202020204" pitchFamily="34" charset="0"/>
              </a:defRPr>
            </a:lvl1pPr>
            <a:lvl2pPr marL="973138" indent="-457200">
              <a:defRPr sz="2400" b="1">
                <a:solidFill>
                  <a:schemeClr val="tx1"/>
                </a:solidFill>
                <a:latin typeface="Arial" panose="020B0604020202020204" pitchFamily="34" charset="0"/>
              </a:defRPr>
            </a:lvl2pPr>
            <a:lvl3pPr marL="1544638" indent="-457200">
              <a:defRPr sz="2400" b="1">
                <a:solidFill>
                  <a:schemeClr val="tx1"/>
                </a:solidFill>
                <a:latin typeface="Arial" panose="020B0604020202020204" pitchFamily="34" charset="0"/>
              </a:defRPr>
            </a:lvl3pPr>
            <a:lvl4pPr marL="2116138" indent="-457200">
              <a:defRPr sz="2400" b="1">
                <a:solidFill>
                  <a:schemeClr val="tx1"/>
                </a:solidFill>
                <a:latin typeface="Arial" panose="020B0604020202020204" pitchFamily="34" charset="0"/>
              </a:defRPr>
            </a:lvl4pPr>
            <a:lvl5pPr marL="2687638" indent="-457200">
              <a:defRPr sz="2400" b="1">
                <a:solidFill>
                  <a:schemeClr val="tx1"/>
                </a:solidFill>
                <a:latin typeface="Arial" panose="020B0604020202020204" pitchFamily="34" charset="0"/>
              </a:defRPr>
            </a:lvl5pPr>
            <a:lvl6pPr marL="3144838" indent="-457200" eaLnBrk="0" fontAlgn="base" hangingPunct="0">
              <a:spcBef>
                <a:spcPct val="0"/>
              </a:spcBef>
              <a:spcAft>
                <a:spcPct val="0"/>
              </a:spcAft>
              <a:defRPr sz="2400" b="1">
                <a:solidFill>
                  <a:schemeClr val="tx1"/>
                </a:solidFill>
                <a:latin typeface="Arial" panose="020B0604020202020204" pitchFamily="34" charset="0"/>
              </a:defRPr>
            </a:lvl6pPr>
            <a:lvl7pPr marL="3602038" indent="-457200" eaLnBrk="0" fontAlgn="base" hangingPunct="0">
              <a:spcBef>
                <a:spcPct val="0"/>
              </a:spcBef>
              <a:spcAft>
                <a:spcPct val="0"/>
              </a:spcAft>
              <a:defRPr sz="2400" b="1">
                <a:solidFill>
                  <a:schemeClr val="tx1"/>
                </a:solidFill>
                <a:latin typeface="Arial" panose="020B0604020202020204" pitchFamily="34" charset="0"/>
              </a:defRPr>
            </a:lvl7pPr>
            <a:lvl8pPr marL="4059238" indent="-457200" eaLnBrk="0" fontAlgn="base" hangingPunct="0">
              <a:spcBef>
                <a:spcPct val="0"/>
              </a:spcBef>
              <a:spcAft>
                <a:spcPct val="0"/>
              </a:spcAft>
              <a:defRPr sz="2400" b="1">
                <a:solidFill>
                  <a:schemeClr val="tx1"/>
                </a:solidFill>
                <a:latin typeface="Arial" panose="020B0604020202020204" pitchFamily="34" charset="0"/>
              </a:defRPr>
            </a:lvl8pPr>
            <a:lvl9pPr marL="4516438" indent="-457200" eaLnBrk="0" fontAlgn="base" hangingPunct="0">
              <a:spcBef>
                <a:spcPct val="0"/>
              </a:spcBef>
              <a:spcAft>
                <a:spcPct val="0"/>
              </a:spcAft>
              <a:defRPr sz="2400" b="1">
                <a:solidFill>
                  <a:schemeClr val="tx1"/>
                </a:solidFill>
                <a:latin typeface="Arial" panose="020B0604020202020204" pitchFamily="34" charset="0"/>
              </a:defRPr>
            </a:lvl9pPr>
          </a:lstStyle>
          <a:p>
            <a:pPr algn="just" eaLnBrk="1" hangingPunct="1">
              <a:spcBef>
                <a:spcPct val="20000"/>
              </a:spcBef>
              <a:buFontTx/>
              <a:buChar char="•"/>
            </a:pPr>
            <a:r>
              <a:rPr lang="en-US" altLang="en-US" sz="1800" b="0" dirty="0">
                <a:latin typeface="+mn-lt"/>
              </a:rPr>
              <a:t>In benzene, the actual bond length (1.39 </a:t>
            </a:r>
            <a:r>
              <a:rPr lang="en-US" altLang="en-US" sz="1800" b="0" dirty="0">
                <a:latin typeface="+mn-lt"/>
                <a:cs typeface="Arial" panose="020B0604020202020204" pitchFamily="34" charset="0"/>
              </a:rPr>
              <a:t>Å) is intermediate between the carbon—carbon single bond (1.53 </a:t>
            </a:r>
            <a:r>
              <a:rPr lang="en-US" altLang="en-US" sz="1800" b="0" dirty="0">
                <a:latin typeface="+mn-lt"/>
                <a:cs typeface="Arial" panose="020B0604020202020204" pitchFamily="34" charset="0"/>
                <a:sym typeface="Symbol" panose="05050102010706020507" pitchFamily="18" charset="2"/>
              </a:rPr>
              <a:t>Å) and the carbon—carbon double bond (1.34 Å).</a:t>
            </a:r>
          </a:p>
        </p:txBody>
      </p:sp>
      <p:pic>
        <p:nvPicPr>
          <p:cNvPr id="11268" name="Picture 7" descr="0002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5" y="2628900"/>
            <a:ext cx="6753225" cy="89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8" descr="0004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725" y="4084732"/>
            <a:ext cx="5943600" cy="1949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Line 9"/>
          <p:cNvSpPr>
            <a:spLocks noChangeShapeType="1"/>
          </p:cNvSpPr>
          <p:nvPr/>
        </p:nvSpPr>
        <p:spPr bwMode="auto">
          <a:xfrm>
            <a:off x="1428750" y="3771900"/>
            <a:ext cx="62865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1" name="Text Box 10"/>
          <p:cNvSpPr txBox="1">
            <a:spLocks noChangeArrowheads="1"/>
          </p:cNvSpPr>
          <p:nvPr/>
        </p:nvSpPr>
        <p:spPr bwMode="auto">
          <a:xfrm>
            <a:off x="2647816" y="257652"/>
            <a:ext cx="3600450" cy="738664"/>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spcBef>
                <a:spcPct val="50000"/>
              </a:spcBef>
            </a:pPr>
            <a:r>
              <a:rPr lang="en-US" altLang="en-US" sz="2100" b="0" i="1" dirty="0">
                <a:latin typeface="+mn-lt"/>
              </a:rPr>
              <a:t>The Structure of Benzene</a:t>
            </a:r>
          </a:p>
        </p:txBody>
      </p:sp>
    </p:spTree>
    <p:extLst>
      <p:ext uri="{BB962C8B-B14F-4D97-AF65-F5344CB8AC3E}">
        <p14:creationId xmlns:p14="http://schemas.microsoft.com/office/powerpoint/2010/main" val="3603125199"/>
      </p:ext>
    </p:extLst>
  </p:cSld>
  <p:clrMapOvr>
    <a:masterClrMapping/>
  </p:clrMapOvr>
  <p:transition spd="med">
    <p:newsfla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23747"/>
            <a:ext cx="9018431" cy="679426"/>
          </a:xfrm>
          <a:solidFill>
            <a:srgbClr val="FFFF66"/>
          </a:solidFill>
        </p:spPr>
        <p:txBody>
          <a:bodyPr>
            <a:normAutofit fontScale="90000"/>
          </a:bodyPr>
          <a:lstStyle/>
          <a:p>
            <a:r>
              <a:rPr lang="en-GB" altLang="en-US" dirty="0" smtClean="0"/>
              <a:t>       </a:t>
            </a:r>
            <a:r>
              <a:rPr lang="en-GB" altLang="en-US" i="1" dirty="0" smtClean="0"/>
              <a:t>Nomenclature of benzene derivatives</a:t>
            </a:r>
          </a:p>
        </p:txBody>
      </p:sp>
      <p:graphicFrame>
        <p:nvGraphicFramePr>
          <p:cNvPr id="21508" name="Object 4"/>
          <p:cNvGraphicFramePr>
            <a:graphicFrameLocks noChangeAspect="1"/>
          </p:cNvGraphicFramePr>
          <p:nvPr>
            <p:extLst/>
          </p:nvPr>
        </p:nvGraphicFramePr>
        <p:xfrm>
          <a:off x="1706761" y="3978509"/>
          <a:ext cx="6097837" cy="1949045"/>
        </p:xfrm>
        <a:graphic>
          <a:graphicData uri="http://schemas.openxmlformats.org/presentationml/2006/ole">
            <mc:AlternateContent xmlns:mc="http://schemas.openxmlformats.org/markup-compatibility/2006">
              <mc:Choice xmlns:v="urn:schemas-microsoft-com:vml" Requires="v">
                <p:oleObj spid="_x0000_s5130" name="ISIS/Draw Sketch" r:id="rId4" imgW="9877406" imgH="3610092" progId="ISISServer">
                  <p:embed/>
                </p:oleObj>
              </mc:Choice>
              <mc:Fallback>
                <p:oleObj name="ISIS/Draw Sketch" r:id="rId4" imgW="9877406" imgH="3610092" progId="ISISServer">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6761" y="3978509"/>
                        <a:ext cx="6097837" cy="1949045"/>
                      </a:xfrm>
                      <a:prstGeom prst="rect">
                        <a:avLst/>
                      </a:prstGeom>
                      <a:noFill/>
                      <a:ln>
                        <a:noFill/>
                      </a:ln>
                      <a:effectLst/>
                    </p:spPr>
                  </p:pic>
                </p:oleObj>
              </mc:Fallback>
            </mc:AlternateContent>
          </a:graphicData>
        </a:graphic>
      </p:graphicFrame>
      <p:sp>
        <p:nvSpPr>
          <p:cNvPr id="5" name="Rectangle 5"/>
          <p:cNvSpPr>
            <a:spLocks noChangeArrowheads="1"/>
          </p:cNvSpPr>
          <p:nvPr/>
        </p:nvSpPr>
        <p:spPr bwMode="auto">
          <a:xfrm>
            <a:off x="1123892" y="1042053"/>
            <a:ext cx="7787498" cy="1003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US" altLang="en-US" sz="1800" dirty="0" smtClean="0">
                <a:latin typeface="Arial" panose="020B0604020202020204" pitchFamily="34" charset="0"/>
                <a:cs typeface="Arial" panose="020B0604020202020204" pitchFamily="34" charset="0"/>
              </a:rPr>
              <a:t>Aromatic </a:t>
            </a:r>
            <a:r>
              <a:rPr lang="en-US" altLang="en-US" sz="1800" dirty="0">
                <a:latin typeface="Arial" panose="020B0604020202020204" pitchFamily="34" charset="0"/>
                <a:cs typeface="Arial" panose="020B0604020202020204" pitchFamily="34" charset="0"/>
              </a:rPr>
              <a:t>compounds are named:</a:t>
            </a:r>
          </a:p>
          <a:p>
            <a:pPr eaLnBrk="1" hangingPunct="1">
              <a:buClr>
                <a:schemeClr val="bg2"/>
              </a:buClr>
            </a:pPr>
            <a:r>
              <a:rPr lang="en-US" altLang="en-US" sz="1800" dirty="0">
                <a:latin typeface="Arial" panose="020B0604020202020204" pitchFamily="34" charset="0"/>
                <a:cs typeface="Arial" panose="020B0604020202020204" pitchFamily="34" charset="0"/>
              </a:rPr>
              <a:t>With benzene as the parent</a:t>
            </a:r>
            <a:r>
              <a:rPr lang="en-US" altLang="en-US" sz="1800" i="1" dirty="0">
                <a:latin typeface="Arial" panose="020B0604020202020204" pitchFamily="34" charset="0"/>
                <a:cs typeface="Arial" panose="020B0604020202020204" pitchFamily="34" charset="0"/>
              </a:rPr>
              <a:t> </a:t>
            </a:r>
            <a:r>
              <a:rPr lang="en-US" altLang="en-US" sz="1800" dirty="0">
                <a:latin typeface="Arial" panose="020B0604020202020204" pitchFamily="34" charset="0"/>
                <a:cs typeface="Arial" panose="020B0604020202020204" pitchFamily="34" charset="0"/>
              </a:rPr>
              <a:t>chain</a:t>
            </a:r>
            <a:r>
              <a:rPr lang="en-US" altLang="en-US" sz="1800" i="1" dirty="0">
                <a:latin typeface="Arial" panose="020B0604020202020204" pitchFamily="34" charset="0"/>
                <a:cs typeface="Arial" panose="020B0604020202020204" pitchFamily="34" charset="0"/>
              </a:rPr>
              <a:t>. </a:t>
            </a:r>
          </a:p>
          <a:p>
            <a:pPr eaLnBrk="1" hangingPunct="1">
              <a:buClr>
                <a:schemeClr val="bg2"/>
              </a:buClr>
            </a:pPr>
            <a:r>
              <a:rPr lang="en-US" altLang="en-US" sz="1500" dirty="0">
                <a:latin typeface="Arial" panose="020B0604020202020204" pitchFamily="34" charset="0"/>
                <a:cs typeface="Arial" panose="020B0604020202020204" pitchFamily="34" charset="0"/>
              </a:rPr>
              <a:t>Name of substituent comes in front of the “benzene”. </a:t>
            </a:r>
          </a:p>
          <a:p>
            <a:pPr eaLnBrk="1" hangingPunct="1">
              <a:buClr>
                <a:schemeClr val="bg2"/>
              </a:buClr>
            </a:pPr>
            <a:endParaRPr lang="en-US" altLang="en-US" sz="1500" dirty="0">
              <a:latin typeface="Arial" panose="020B0604020202020204" pitchFamily="34" charset="0"/>
              <a:cs typeface="Arial" panose="020B0604020202020204" pitchFamily="34" charset="0"/>
            </a:endParaRPr>
          </a:p>
          <a:p>
            <a:pPr eaLnBrk="1" hangingPunct="1">
              <a:buClr>
                <a:schemeClr val="bg2"/>
              </a:buClr>
            </a:pPr>
            <a:endParaRPr lang="en-US" altLang="en-US" sz="1500" dirty="0">
              <a:latin typeface="Arial" panose="020B0604020202020204" pitchFamily="34" charset="0"/>
              <a:cs typeface="Arial" panose="020B0604020202020204" pitchFamily="34" charset="0"/>
            </a:endParaRPr>
          </a:p>
          <a:p>
            <a:pPr eaLnBrk="1" hangingPunct="1">
              <a:buFontTx/>
              <a:buNone/>
            </a:pPr>
            <a:endParaRPr lang="en-US" altLang="en-US" sz="1500" dirty="0">
              <a:latin typeface="Arial" panose="020B0604020202020204" pitchFamily="34" charset="0"/>
              <a:cs typeface="Arial" panose="020B0604020202020204" pitchFamily="34" charset="0"/>
            </a:endParaRPr>
          </a:p>
          <a:p>
            <a:pPr eaLnBrk="1" hangingPunct="1">
              <a:buFontTx/>
              <a:buNone/>
            </a:pPr>
            <a:endParaRPr lang="en-US" altLang="en-US" sz="1500" dirty="0">
              <a:latin typeface="Arial" panose="020B0604020202020204" pitchFamily="34" charset="0"/>
              <a:cs typeface="Arial" panose="020B0604020202020204" pitchFamily="34" charset="0"/>
            </a:endParaRPr>
          </a:p>
          <a:p>
            <a:pPr eaLnBrk="1" hangingPunct="1">
              <a:buFontTx/>
              <a:buNone/>
            </a:pPr>
            <a:r>
              <a:rPr lang="en-US" altLang="en-US" sz="1500" dirty="0">
                <a:latin typeface="Arial" panose="020B0604020202020204" pitchFamily="34" charset="0"/>
                <a:cs typeface="Arial" panose="020B0604020202020204" pitchFamily="34" charset="0"/>
              </a:rPr>
              <a:t>  methylbenzene           chlorobenzene	           ethylbenzene</a:t>
            </a:r>
          </a:p>
        </p:txBody>
      </p:sp>
      <p:grpSp>
        <p:nvGrpSpPr>
          <p:cNvPr id="6" name="Group 6"/>
          <p:cNvGrpSpPr>
            <a:grpSpLocks/>
          </p:cNvGrpSpPr>
          <p:nvPr/>
        </p:nvGrpSpPr>
        <p:grpSpPr bwMode="auto">
          <a:xfrm>
            <a:off x="1263178" y="2207942"/>
            <a:ext cx="5498231" cy="987376"/>
            <a:chOff x="748" y="2931"/>
            <a:chExt cx="4717" cy="908"/>
          </a:xfrm>
        </p:grpSpPr>
        <p:pic>
          <p:nvPicPr>
            <p:cNvPr id="7" name="Picture 7"/>
            <p:cNvPicPr>
              <a:picLocks noChangeAspect="1" noChangeArrowheads="1"/>
            </p:cNvPicPr>
            <p:nvPr/>
          </p:nvPicPr>
          <p:blipFill>
            <a:blip r:embed="rId6">
              <a:extLst>
                <a:ext uri="{28A0092B-C50C-407E-A947-70E740481C1C}">
                  <a14:useLocalDpi xmlns:a14="http://schemas.microsoft.com/office/drawing/2010/main" val="0"/>
                </a:ext>
              </a:extLst>
            </a:blip>
            <a:srcRect t="16853" r="80594" b="23929"/>
            <a:stretch>
              <a:fillRect/>
            </a:stretch>
          </p:blipFill>
          <p:spPr bwMode="auto">
            <a:xfrm>
              <a:off x="748" y="3203"/>
              <a:ext cx="680" cy="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8"/>
            <p:cNvSpPr>
              <a:spLocks noChangeArrowheads="1"/>
            </p:cNvSpPr>
            <p:nvPr/>
          </p:nvSpPr>
          <p:spPr bwMode="auto">
            <a:xfrm>
              <a:off x="1292" y="3158"/>
              <a:ext cx="136" cy="91"/>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latin typeface="Arial" panose="020B0604020202020204" pitchFamily="34" charset="0"/>
              </a:endParaRPr>
            </a:p>
          </p:txBody>
        </p:sp>
        <p:sp>
          <p:nvSpPr>
            <p:cNvPr id="9" name="Text Box 9"/>
            <p:cNvSpPr txBox="1">
              <a:spLocks noChangeArrowheads="1"/>
            </p:cNvSpPr>
            <p:nvPr/>
          </p:nvSpPr>
          <p:spPr bwMode="auto">
            <a:xfrm>
              <a:off x="932" y="2982"/>
              <a:ext cx="428"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r-FR" altLang="en-US" sz="1500">
                  <a:latin typeface="Arial" panose="020B0604020202020204" pitchFamily="34" charset="0"/>
                </a:rPr>
                <a:t>CH</a:t>
              </a:r>
              <a:r>
                <a:rPr lang="fr-FR" altLang="en-US" sz="1500" baseline="-25000">
                  <a:latin typeface="Arial" panose="020B0604020202020204" pitchFamily="34" charset="0"/>
                </a:rPr>
                <a:t>3</a:t>
              </a:r>
            </a:p>
          </p:txBody>
        </p:sp>
        <p:pic>
          <p:nvPicPr>
            <p:cNvPr id="10" name="Picture 10"/>
            <p:cNvPicPr>
              <a:picLocks noChangeAspect="1" noChangeArrowheads="1"/>
            </p:cNvPicPr>
            <p:nvPr/>
          </p:nvPicPr>
          <p:blipFill>
            <a:blip r:embed="rId6">
              <a:extLst>
                <a:ext uri="{28A0092B-C50C-407E-A947-70E740481C1C}">
                  <a14:useLocalDpi xmlns:a14="http://schemas.microsoft.com/office/drawing/2010/main" val="0"/>
                </a:ext>
              </a:extLst>
            </a:blip>
            <a:srcRect t="16853" r="80594" b="23929"/>
            <a:stretch>
              <a:fillRect/>
            </a:stretch>
          </p:blipFill>
          <p:spPr bwMode="auto">
            <a:xfrm>
              <a:off x="2336" y="3158"/>
              <a:ext cx="680" cy="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1"/>
            <p:cNvSpPr>
              <a:spLocks noChangeArrowheads="1"/>
            </p:cNvSpPr>
            <p:nvPr/>
          </p:nvSpPr>
          <p:spPr bwMode="auto">
            <a:xfrm>
              <a:off x="2880" y="3113"/>
              <a:ext cx="91" cy="9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 name="Text Box 12"/>
            <p:cNvSpPr txBox="1">
              <a:spLocks noChangeArrowheads="1"/>
            </p:cNvSpPr>
            <p:nvPr/>
          </p:nvSpPr>
          <p:spPr bwMode="auto">
            <a:xfrm>
              <a:off x="2580" y="2947"/>
              <a:ext cx="315"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r-FR" altLang="en-US" sz="1500">
                  <a:latin typeface="Arial" panose="020B0604020202020204" pitchFamily="34" charset="0"/>
                </a:rPr>
                <a:t>Cl</a:t>
              </a:r>
              <a:endParaRPr lang="fr-FR" altLang="en-US" sz="1500" baseline="-25000">
                <a:latin typeface="Arial" panose="020B0604020202020204" pitchFamily="34" charset="0"/>
              </a:endParaRPr>
            </a:p>
          </p:txBody>
        </p:sp>
        <p:pic>
          <p:nvPicPr>
            <p:cNvPr id="13" name="Picture 13"/>
            <p:cNvPicPr>
              <a:picLocks noChangeAspect="1" noChangeArrowheads="1"/>
            </p:cNvPicPr>
            <p:nvPr/>
          </p:nvPicPr>
          <p:blipFill>
            <a:blip r:embed="rId6">
              <a:extLst>
                <a:ext uri="{28A0092B-C50C-407E-A947-70E740481C1C}">
                  <a14:useLocalDpi xmlns:a14="http://schemas.microsoft.com/office/drawing/2010/main" val="0"/>
                </a:ext>
              </a:extLst>
            </a:blip>
            <a:srcRect t="16853" r="80594" b="23929"/>
            <a:stretch>
              <a:fillRect/>
            </a:stretch>
          </p:blipFill>
          <p:spPr bwMode="auto">
            <a:xfrm>
              <a:off x="3969" y="3158"/>
              <a:ext cx="680" cy="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4"/>
            <p:cNvSpPr>
              <a:spLocks noChangeArrowheads="1"/>
            </p:cNvSpPr>
            <p:nvPr/>
          </p:nvSpPr>
          <p:spPr bwMode="auto">
            <a:xfrm>
              <a:off x="4468" y="3113"/>
              <a:ext cx="136" cy="9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5" name="Text Box 15"/>
            <p:cNvSpPr txBox="1">
              <a:spLocks noChangeArrowheads="1"/>
            </p:cNvSpPr>
            <p:nvPr/>
          </p:nvSpPr>
          <p:spPr bwMode="auto">
            <a:xfrm>
              <a:off x="4214" y="2931"/>
              <a:ext cx="1251"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r-FR" altLang="en-US" sz="1500">
                  <a:latin typeface="Arial" panose="020B0604020202020204" pitchFamily="34" charset="0"/>
                </a:rPr>
                <a:t>CH</a:t>
              </a:r>
              <a:r>
                <a:rPr lang="fr-FR" altLang="en-US" sz="1500" baseline="-25000">
                  <a:latin typeface="Arial" panose="020B0604020202020204" pitchFamily="34" charset="0"/>
                </a:rPr>
                <a:t>2</a:t>
              </a:r>
              <a:r>
                <a:rPr lang="fr-FR" altLang="en-US" sz="1500">
                  <a:latin typeface="Arial" panose="020B0604020202020204" pitchFamily="34" charset="0"/>
                </a:rPr>
                <a:t>-CH</a:t>
              </a:r>
              <a:r>
                <a:rPr lang="fr-FR" altLang="en-US" sz="1500" baseline="-25000">
                  <a:latin typeface="Arial" panose="020B0604020202020204" pitchFamily="34" charset="0"/>
                </a:rPr>
                <a:t>3</a:t>
              </a:r>
            </a:p>
          </p:txBody>
        </p:sp>
      </p:grpSp>
      <p:sp>
        <p:nvSpPr>
          <p:cNvPr id="18" name="Text Box 5"/>
          <p:cNvSpPr txBox="1">
            <a:spLocks noChangeArrowheads="1"/>
          </p:cNvSpPr>
          <p:nvPr/>
        </p:nvSpPr>
        <p:spPr bwMode="auto">
          <a:xfrm>
            <a:off x="827708" y="3523968"/>
            <a:ext cx="53655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latin typeface="Arial" panose="020B0604020202020204" pitchFamily="34" charset="0"/>
              </a:rPr>
              <a:t>Some substituted benzenes have common names.</a:t>
            </a:r>
            <a:endParaRPr lang="fr-FR" altLang="en-US" sz="1800" dirty="0">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453C39F3-4207-43FA-985C-F0577BB5AEA1}" type="slidenum">
              <a:rPr lang="en-US" smtClean="0"/>
              <a:t>38</a:t>
            </a:fld>
            <a:endParaRPr lang="en-US"/>
          </a:p>
        </p:txBody>
      </p:sp>
    </p:spTree>
    <p:extLst>
      <p:ext uri="{BB962C8B-B14F-4D97-AF65-F5344CB8AC3E}">
        <p14:creationId xmlns:p14="http://schemas.microsoft.com/office/powerpoint/2010/main" val="478773731"/>
      </p:ext>
    </p:extLst>
  </p:cSld>
  <p:clrMapOvr>
    <a:masterClrMapping/>
  </p:clrMapOvr>
  <p:transition spd="med">
    <p:newsfla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CD9F72A6-D7D6-4910-98E7-2DEB761D9C2B}" type="slidenum">
              <a:rPr lang="en-CA" altLang="en-US"/>
              <a:pPr/>
              <a:t>39</a:t>
            </a:fld>
            <a:endParaRPr lang="en-CA" altLang="en-US"/>
          </a:p>
        </p:txBody>
      </p:sp>
      <p:sp>
        <p:nvSpPr>
          <p:cNvPr id="12291" name="Rectangle 2"/>
          <p:cNvSpPr>
            <a:spLocks noGrp="1" noChangeArrowheads="1"/>
          </p:cNvSpPr>
          <p:nvPr>
            <p:ph type="title"/>
          </p:nvPr>
        </p:nvSpPr>
        <p:spPr>
          <a:xfrm>
            <a:off x="0" y="29169"/>
            <a:ext cx="9144000" cy="809031"/>
          </a:xfrm>
          <a:solidFill>
            <a:srgbClr val="FFFF00"/>
          </a:solidFill>
        </p:spPr>
        <p:txBody>
          <a:bodyPr>
            <a:normAutofit/>
          </a:bodyPr>
          <a:lstStyle/>
          <a:p>
            <a:r>
              <a:rPr lang="en-US" altLang="en-US" sz="2800" dirty="0">
                <a:latin typeface="Arial" panose="020B0604020202020204" pitchFamily="34" charset="0"/>
                <a:cs typeface="Arial" panose="020B0604020202020204" pitchFamily="34" charset="0"/>
              </a:rPr>
              <a:t>                 </a:t>
            </a:r>
            <a:r>
              <a:rPr lang="en-US" altLang="en-US" sz="2800" i="1" dirty="0" err="1">
                <a:latin typeface="Arial" panose="020B0604020202020204" pitchFamily="34" charset="0"/>
                <a:cs typeface="Arial" panose="020B0604020202020204" pitchFamily="34" charset="0"/>
              </a:rPr>
              <a:t>Disubstituted</a:t>
            </a:r>
            <a:r>
              <a:rPr lang="en-US" altLang="en-US" sz="2800" i="1" dirty="0">
                <a:latin typeface="Arial" panose="020B0604020202020204" pitchFamily="34" charset="0"/>
                <a:cs typeface="Arial" panose="020B0604020202020204" pitchFamily="34" charset="0"/>
              </a:rPr>
              <a:t> Benzenes, </a:t>
            </a:r>
            <a:r>
              <a:rPr lang="en-GB" altLang="en-US" sz="2800" i="1" dirty="0"/>
              <a:t>Nomenclature</a:t>
            </a:r>
            <a:endParaRPr lang="el-GR" altLang="en-US" sz="2800" i="1" dirty="0">
              <a:cs typeface="Arial" panose="020B0604020202020204" pitchFamily="34" charset="0"/>
            </a:endParaRPr>
          </a:p>
        </p:txBody>
      </p:sp>
      <p:sp>
        <p:nvSpPr>
          <p:cNvPr id="12292" name="Rectangle 3"/>
          <p:cNvSpPr>
            <a:spLocks noGrp="1" noChangeArrowheads="1"/>
          </p:cNvSpPr>
          <p:nvPr>
            <p:ph type="body" idx="1"/>
          </p:nvPr>
        </p:nvSpPr>
        <p:spPr>
          <a:xfrm>
            <a:off x="1447800" y="1188243"/>
            <a:ext cx="7239000" cy="1371600"/>
          </a:xfrm>
        </p:spPr>
        <p:txBody>
          <a:bodyPr/>
          <a:lstStyle/>
          <a:p>
            <a:pPr eaLnBrk="1" hangingPunct="1">
              <a:lnSpc>
                <a:spcPct val="90000"/>
              </a:lnSpc>
            </a:pPr>
            <a:r>
              <a:rPr lang="en-US" altLang="en-US" sz="1500" dirty="0"/>
              <a:t>Relative positions on a benzene ring</a:t>
            </a:r>
          </a:p>
          <a:p>
            <a:pPr lvl="1" eaLnBrk="1" hangingPunct="1">
              <a:lnSpc>
                <a:spcPct val="90000"/>
              </a:lnSpc>
            </a:pPr>
            <a:r>
              <a:rPr lang="en-US" altLang="en-US" sz="1500" b="1" i="1" dirty="0" err="1"/>
              <a:t>ortho</a:t>
            </a:r>
            <a:r>
              <a:rPr lang="en-US" altLang="en-US" sz="1500" b="1" i="1" dirty="0"/>
              <a:t>- (o)</a:t>
            </a:r>
            <a:r>
              <a:rPr lang="en-US" altLang="en-US" sz="1500" dirty="0"/>
              <a:t> on adjacent carbons (1,2)</a:t>
            </a:r>
          </a:p>
          <a:p>
            <a:pPr lvl="1" eaLnBrk="1" hangingPunct="1">
              <a:lnSpc>
                <a:spcPct val="90000"/>
              </a:lnSpc>
            </a:pPr>
            <a:r>
              <a:rPr lang="en-US" altLang="en-US" sz="1500" b="1" i="1" dirty="0"/>
              <a:t>meta- (m) </a:t>
            </a:r>
            <a:r>
              <a:rPr lang="en-US" altLang="en-US" sz="1500" dirty="0"/>
              <a:t>separated by one carbon (1,3)</a:t>
            </a:r>
          </a:p>
          <a:p>
            <a:pPr lvl="1" eaLnBrk="1" hangingPunct="1">
              <a:lnSpc>
                <a:spcPct val="90000"/>
              </a:lnSpc>
            </a:pPr>
            <a:r>
              <a:rPr lang="en-US" altLang="en-US" sz="1500" b="1" i="1" dirty="0"/>
              <a:t>para- (p) </a:t>
            </a:r>
            <a:r>
              <a:rPr lang="en-US" altLang="en-US" sz="1500" dirty="0"/>
              <a:t>separated by two carbons (1,4)</a:t>
            </a:r>
          </a:p>
          <a:p>
            <a:pPr eaLnBrk="1" hangingPunct="1">
              <a:lnSpc>
                <a:spcPct val="90000"/>
              </a:lnSpc>
            </a:pPr>
            <a:r>
              <a:rPr lang="en-US" altLang="en-US" sz="1500" dirty="0"/>
              <a:t>Describes reaction patterns (“occurs at the para position”)</a:t>
            </a:r>
            <a:endParaRPr lang="en-CA" altLang="en-US" sz="1500" dirty="0"/>
          </a:p>
        </p:txBody>
      </p:sp>
      <p:pic>
        <p:nvPicPr>
          <p:cNvPr id="12293"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3564" y="4342210"/>
            <a:ext cx="4857750" cy="1556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6439" y="2764630"/>
            <a:ext cx="4572000" cy="1577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1115081"/>
      </p:ext>
    </p:extLst>
  </p:cSld>
  <p:clrMapOvr>
    <a:masterClrMapping/>
  </p:clrMapOvr>
  <p:transition spd="med">
    <p:newsfla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299031" y="643036"/>
            <a:ext cx="8458200" cy="2210494"/>
          </a:xfrm>
        </p:spPr>
        <p:txBody>
          <a:bodyPr/>
          <a:lstStyle/>
          <a:p>
            <a:r>
              <a:rPr lang="en-US" sz="2800" u="sng" dirty="0" smtClean="0">
                <a:solidFill>
                  <a:srgbClr val="FF0000"/>
                </a:solidFill>
                <a:latin typeface="Comic Sans MS" pitchFamily="66" charset="0"/>
              </a:rPr>
              <a:t>Alcohols </a:t>
            </a:r>
            <a:r>
              <a:rPr lang="en-US" sz="2800" u="sng" dirty="0">
                <a:solidFill>
                  <a:srgbClr val="FF0000"/>
                </a:solidFill>
                <a:latin typeface="Comic Sans MS" pitchFamily="66" charset="0"/>
              </a:rPr>
              <a:t>&amp; phenols: </a:t>
            </a:r>
            <a:r>
              <a:rPr lang="en-US" sz="2800" dirty="0">
                <a:latin typeface="Comic Sans MS" pitchFamily="66" charset="0"/>
              </a:rPr>
              <a:t>contain the hydroxyl group </a:t>
            </a:r>
            <a:r>
              <a:rPr lang="en-US" sz="2800" dirty="0">
                <a:solidFill>
                  <a:srgbClr val="FF0000"/>
                </a:solidFill>
                <a:latin typeface="Comic Sans MS" pitchFamily="66" charset="0"/>
              </a:rPr>
              <a:t>(-OH</a:t>
            </a:r>
            <a:r>
              <a:rPr lang="en-US" sz="2800" dirty="0" smtClean="0">
                <a:solidFill>
                  <a:srgbClr val="FF0000"/>
                </a:solidFill>
                <a:latin typeface="Comic Sans MS" pitchFamily="66" charset="0"/>
              </a:rPr>
              <a:t>)</a:t>
            </a:r>
            <a:r>
              <a:rPr lang="en-US" sz="2800" dirty="0" smtClean="0">
                <a:latin typeface="Comic Sans MS" pitchFamily="66" charset="0"/>
              </a:rPr>
              <a:t/>
            </a:r>
            <a:br>
              <a:rPr lang="en-US" sz="2800" dirty="0" smtClean="0">
                <a:latin typeface="Comic Sans MS" pitchFamily="66" charset="0"/>
              </a:rPr>
            </a:br>
            <a:r>
              <a:rPr lang="en-US" sz="2200" b="1" dirty="0" smtClean="0">
                <a:latin typeface="Comic Sans MS" pitchFamily="66" charset="0"/>
              </a:rPr>
              <a:t>alcohols</a:t>
            </a:r>
            <a:r>
              <a:rPr lang="en-US" sz="2200" b="1" dirty="0">
                <a:latin typeface="Comic Sans MS" pitchFamily="66" charset="0"/>
              </a:rPr>
              <a:t>:</a:t>
            </a:r>
            <a:r>
              <a:rPr lang="en-US" sz="2200" dirty="0">
                <a:latin typeface="Comic Sans MS" pitchFamily="66" charset="0"/>
              </a:rPr>
              <a:t> at least 1 H on a hydrocarbon is replaced by OH</a:t>
            </a:r>
            <a:br>
              <a:rPr lang="en-US" sz="2200" dirty="0">
                <a:latin typeface="Comic Sans MS" pitchFamily="66" charset="0"/>
              </a:rPr>
            </a:br>
            <a:r>
              <a:rPr lang="en-US" sz="2200" b="1" dirty="0">
                <a:latin typeface="Comic Sans MS" pitchFamily="66" charset="0"/>
              </a:rPr>
              <a:t>phenols:</a:t>
            </a:r>
            <a:r>
              <a:rPr lang="en-US" sz="2200" dirty="0">
                <a:latin typeface="Comic Sans MS" pitchFamily="66" charset="0"/>
              </a:rPr>
              <a:t> at least 1 H on an aromatic ring is replaced by OH</a:t>
            </a:r>
            <a:br>
              <a:rPr lang="en-US" sz="2200" dirty="0">
                <a:latin typeface="Comic Sans MS" pitchFamily="66" charset="0"/>
              </a:rPr>
            </a:br>
            <a:r>
              <a:rPr lang="en-US" sz="2200" dirty="0">
                <a:latin typeface="Comic Sans MS" pitchFamily="66" charset="0"/>
              </a:rPr>
              <a:t/>
            </a:r>
            <a:br>
              <a:rPr lang="en-US" sz="2200" dirty="0">
                <a:latin typeface="Comic Sans MS" pitchFamily="66" charset="0"/>
              </a:rPr>
            </a:br>
            <a:endParaRPr lang="en-US" sz="2400" b="1" dirty="0">
              <a:latin typeface="Comic Sans MS" pitchFamily="66" charset="0"/>
            </a:endParaRPr>
          </a:p>
        </p:txBody>
      </p:sp>
      <mc:AlternateContent xmlns:mc="http://schemas.openxmlformats.org/markup-compatibility/2006" xmlns:p14="http://schemas.microsoft.com/office/powerpoint/2010/main">
        <mc:Choice Requires="p14">
          <p:contentPart p14:bwMode="auto" r:id="rId3">
            <p14:nvContentPartPr>
              <p14:cNvPr id="3" name="Ink 4"/>
              <p14:cNvContentPartPr>
                <a14:cpLocks xmlns:a14="http://schemas.microsoft.com/office/drawing/2010/main" noRot="1" noChangeAspect="1" noEditPoints="1" noChangeArrowheads="1" noChangeShapeType="1"/>
              </p14:cNvContentPartPr>
              <p14:nvPr/>
            </p14:nvContentPartPr>
            <p14:xfrm>
              <a:off x="2755619" y="3003173"/>
              <a:ext cx="750791" cy="1051940"/>
            </p14:xfrm>
          </p:contentPart>
        </mc:Choice>
        <mc:Fallback xmlns="">
          <p:pic>
            <p:nvPicPr>
              <p:cNvPr id="3" name="Ink 4"/>
              <p:cNvPicPr>
                <a:picLocks noRot="1" noChangeAspect="1" noEditPoints="1" noChangeArrowheads="1" noChangeShapeType="1"/>
              </p:cNvPicPr>
              <p:nvPr/>
            </p:nvPicPr>
            <p:blipFill>
              <a:blip r:embed="rId4"/>
              <a:stretch>
                <a:fillRect/>
              </a:stretch>
            </p:blipFill>
            <p:spPr>
              <a:xfrm>
                <a:off x="2741222" y="2988773"/>
                <a:ext cx="779585" cy="108074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5"/>
              <p14:cNvContentPartPr>
                <a14:cpLocks xmlns:a14="http://schemas.microsoft.com/office/drawing/2010/main" noRot="1" noChangeAspect="1" noEditPoints="1" noChangeArrowheads="1" noChangeShapeType="1"/>
              </p14:cNvContentPartPr>
              <p14:nvPr/>
            </p14:nvContentPartPr>
            <p14:xfrm>
              <a:off x="2514600" y="3176457"/>
              <a:ext cx="998634" cy="352686"/>
            </p14:xfrm>
          </p:contentPart>
        </mc:Choice>
        <mc:Fallback xmlns="">
          <p:pic>
            <p:nvPicPr>
              <p:cNvPr id="4" name="Ink 5"/>
              <p:cNvPicPr>
                <a:picLocks noRot="1" noChangeAspect="1" noEditPoints="1" noChangeArrowheads="1" noChangeShapeType="1"/>
              </p:cNvPicPr>
              <p:nvPr/>
            </p:nvPicPr>
            <p:blipFill>
              <a:blip r:embed="rId6"/>
              <a:stretch>
                <a:fillRect/>
              </a:stretch>
            </p:blipFill>
            <p:spPr>
              <a:xfrm>
                <a:off x="2500200" y="3162062"/>
                <a:ext cx="1027434" cy="38147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6"/>
              <p14:cNvContentPartPr>
                <a14:cpLocks xmlns:a14="http://schemas.microsoft.com/office/drawing/2010/main" noRot="1" noChangeAspect="1" noEditPoints="1" noChangeArrowheads="1" noChangeShapeType="1"/>
              </p14:cNvContentPartPr>
              <p14:nvPr/>
            </p14:nvContentPartPr>
            <p14:xfrm>
              <a:off x="3706042" y="3088093"/>
              <a:ext cx="295577" cy="529414"/>
            </p14:xfrm>
          </p:contentPart>
        </mc:Choice>
        <mc:Fallback xmlns="">
          <p:pic>
            <p:nvPicPr>
              <p:cNvPr id="5" name="Ink 6"/>
              <p:cNvPicPr>
                <a:picLocks noRot="1" noChangeAspect="1" noEditPoints="1" noChangeArrowheads="1" noChangeShapeType="1"/>
              </p:cNvPicPr>
              <p:nvPr/>
            </p:nvPicPr>
            <p:blipFill>
              <a:blip r:embed="rId8"/>
              <a:stretch>
                <a:fillRect/>
              </a:stretch>
            </p:blipFill>
            <p:spPr>
              <a:xfrm>
                <a:off x="3691641" y="3073697"/>
                <a:ext cx="324379" cy="558206"/>
              </a:xfrm>
              <a:prstGeom prst="rect">
                <a:avLst/>
              </a:prstGeom>
            </p:spPr>
          </p:pic>
        </mc:Fallback>
      </mc:AlternateContent>
      <p:sp>
        <p:nvSpPr>
          <p:cNvPr id="2" name="Rectangle 1"/>
          <p:cNvSpPr/>
          <p:nvPr/>
        </p:nvSpPr>
        <p:spPr>
          <a:xfrm>
            <a:off x="381000" y="4228397"/>
            <a:ext cx="2430474" cy="369332"/>
          </a:xfrm>
          <a:prstGeom prst="rect">
            <a:avLst/>
          </a:prstGeom>
        </p:spPr>
        <p:txBody>
          <a:bodyPr wrap="none">
            <a:spAutoFit/>
          </a:bodyPr>
          <a:lstStyle/>
          <a:p>
            <a:r>
              <a:rPr lang="en-US" b="1" dirty="0">
                <a:latin typeface="Comic Sans MS" pitchFamily="66" charset="0"/>
              </a:rPr>
              <a:t>3-methyl-1-butanol</a:t>
            </a:r>
            <a:endParaRPr lang="en-US" dirty="0"/>
          </a:p>
        </p:txBody>
      </p:sp>
      <mc:AlternateContent xmlns:mc="http://schemas.openxmlformats.org/markup-compatibility/2006" xmlns:p14="http://schemas.microsoft.com/office/powerpoint/2010/main">
        <mc:Choice Requires="p14">
          <p:contentPart p14:bwMode="auto" r:id="rId9">
            <p14:nvContentPartPr>
              <p14:cNvPr id="7" name="Ink 4"/>
              <p14:cNvContentPartPr>
                <a14:cpLocks xmlns:a14="http://schemas.microsoft.com/office/drawing/2010/main" noRot="1" noChangeAspect="1" noEditPoints="1" noChangeArrowheads="1" noChangeShapeType="1"/>
              </p14:cNvContentPartPr>
              <p14:nvPr/>
            </p14:nvContentPartPr>
            <p14:xfrm>
              <a:off x="3056350" y="4256358"/>
              <a:ext cx="649692" cy="478996"/>
            </p14:xfrm>
          </p:contentPart>
        </mc:Choice>
        <mc:Fallback xmlns="">
          <p:pic>
            <p:nvPicPr>
              <p:cNvPr id="7" name="Ink 4"/>
              <p:cNvPicPr>
                <a:picLocks noRot="1" noChangeAspect="1" noEditPoints="1" noChangeArrowheads="1" noChangeShapeType="1"/>
              </p:cNvPicPr>
              <p:nvPr/>
            </p:nvPicPr>
            <p:blipFill>
              <a:blip r:embed="rId10"/>
              <a:stretch>
                <a:fillRect/>
              </a:stretch>
            </p:blipFill>
            <p:spPr>
              <a:xfrm>
                <a:off x="3041952" y="4241963"/>
                <a:ext cx="678487" cy="50778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5"/>
              <p14:cNvContentPartPr>
                <a14:cpLocks xmlns:a14="http://schemas.microsoft.com/office/drawing/2010/main" noRot="1" noChangeAspect="1" noEditPoints="1" noChangeArrowheads="1" noChangeShapeType="1"/>
              </p14:cNvContentPartPr>
              <p14:nvPr/>
            </p14:nvContentPartPr>
            <p14:xfrm>
              <a:off x="3784775" y="4321384"/>
              <a:ext cx="264754" cy="344877"/>
            </p14:xfrm>
          </p:contentPart>
        </mc:Choice>
        <mc:Fallback xmlns="">
          <p:pic>
            <p:nvPicPr>
              <p:cNvPr id="8" name="Ink 5"/>
              <p:cNvPicPr>
                <a:picLocks noRot="1" noChangeAspect="1" noEditPoints="1" noChangeArrowheads="1" noChangeShapeType="1"/>
              </p:cNvPicPr>
              <p:nvPr/>
            </p:nvPicPr>
            <p:blipFill>
              <a:blip r:embed="rId12"/>
              <a:stretch>
                <a:fillRect/>
              </a:stretch>
            </p:blipFill>
            <p:spPr>
              <a:xfrm>
                <a:off x="3770386" y="4306984"/>
                <a:ext cx="293532" cy="373677"/>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6"/>
              <p14:cNvContentPartPr>
                <a14:cpLocks xmlns:a14="http://schemas.microsoft.com/office/drawing/2010/main" noRot="1" noChangeAspect="1" noEditPoints="1" noChangeArrowheads="1" noChangeShapeType="1"/>
              </p14:cNvContentPartPr>
              <p14:nvPr/>
            </p14:nvContentPartPr>
            <p14:xfrm>
              <a:off x="4128262" y="4321384"/>
              <a:ext cx="535314" cy="409323"/>
            </p14:xfrm>
          </p:contentPart>
        </mc:Choice>
        <mc:Fallback xmlns="">
          <p:pic>
            <p:nvPicPr>
              <p:cNvPr id="9" name="Ink 6"/>
              <p:cNvPicPr>
                <a:picLocks noRot="1" noChangeAspect="1" noEditPoints="1" noChangeArrowheads="1" noChangeShapeType="1"/>
              </p:cNvPicPr>
              <p:nvPr/>
            </p:nvPicPr>
            <p:blipFill>
              <a:blip r:embed="rId14"/>
              <a:stretch>
                <a:fillRect/>
              </a:stretch>
            </p:blipFill>
            <p:spPr>
              <a:xfrm>
                <a:off x="4113862" y="4306984"/>
                <a:ext cx="564114" cy="438123"/>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7"/>
              <p14:cNvContentPartPr>
                <a14:cpLocks xmlns:a14="http://schemas.microsoft.com/office/drawing/2010/main" noRot="1" noChangeAspect="1" noEditPoints="1" noChangeArrowheads="1" noChangeShapeType="1"/>
              </p14:cNvContentPartPr>
              <p14:nvPr/>
            </p14:nvContentPartPr>
            <p14:xfrm>
              <a:off x="3381196" y="4735354"/>
              <a:ext cx="352425" cy="234563"/>
            </p14:xfrm>
          </p:contentPart>
        </mc:Choice>
        <mc:Fallback xmlns="">
          <p:pic>
            <p:nvPicPr>
              <p:cNvPr id="10" name="Ink 7"/>
              <p:cNvPicPr>
                <a:picLocks noRot="1" noChangeAspect="1" noEditPoints="1" noChangeArrowheads="1" noChangeShapeType="1"/>
              </p:cNvPicPr>
              <p:nvPr/>
            </p:nvPicPr>
            <p:blipFill>
              <a:blip r:embed="rId16"/>
              <a:stretch>
                <a:fillRect/>
              </a:stretch>
            </p:blipFill>
            <p:spPr>
              <a:xfrm>
                <a:off x="3366797" y="4720942"/>
                <a:ext cx="381224" cy="263388"/>
              </a:xfrm>
              <a:prstGeom prst="rect">
                <a:avLst/>
              </a:prstGeom>
            </p:spPr>
          </p:pic>
        </mc:Fallback>
      </mc:AlternateContent>
      <p:sp>
        <p:nvSpPr>
          <p:cNvPr id="6" name="Rectangle 5"/>
          <p:cNvSpPr/>
          <p:nvPr/>
        </p:nvSpPr>
        <p:spPr>
          <a:xfrm>
            <a:off x="417394" y="5473326"/>
            <a:ext cx="1835759" cy="369332"/>
          </a:xfrm>
          <a:prstGeom prst="rect">
            <a:avLst/>
          </a:prstGeom>
        </p:spPr>
        <p:txBody>
          <a:bodyPr wrap="none">
            <a:spAutoFit/>
          </a:bodyPr>
          <a:lstStyle/>
          <a:p>
            <a:r>
              <a:rPr lang="en-US" b="1" dirty="0">
                <a:latin typeface="Comic Sans MS" pitchFamily="66" charset="0"/>
              </a:rPr>
              <a:t>1,2-butanediol</a:t>
            </a:r>
            <a:endParaRPr lang="en-US" dirty="0"/>
          </a:p>
        </p:txBody>
      </p:sp>
      <mc:AlternateContent xmlns:mc="http://schemas.openxmlformats.org/markup-compatibility/2006" xmlns:p14="http://schemas.microsoft.com/office/powerpoint/2010/main">
        <mc:Choice Requires="p14">
          <p:contentPart p14:bwMode="auto" r:id="rId17">
            <p14:nvContentPartPr>
              <p14:cNvPr id="24" name="Ink 4"/>
              <p14:cNvContentPartPr>
                <a14:cpLocks xmlns:a14="http://schemas.microsoft.com/office/drawing/2010/main" noRot="1" noChangeAspect="1" noEditPoints="1" noChangeArrowheads="1" noChangeShapeType="1"/>
              </p14:cNvContentPartPr>
              <p14:nvPr/>
            </p14:nvContentPartPr>
            <p14:xfrm>
              <a:off x="4233274" y="5481145"/>
              <a:ext cx="294857" cy="208485"/>
            </p14:xfrm>
          </p:contentPart>
        </mc:Choice>
        <mc:Fallback xmlns="">
          <p:pic>
            <p:nvPicPr>
              <p:cNvPr id="24" name="Ink 4"/>
              <p:cNvPicPr>
                <a:picLocks noRot="1" noChangeAspect="1" noEditPoints="1" noChangeArrowheads="1" noChangeShapeType="1"/>
              </p:cNvPicPr>
              <p:nvPr/>
            </p:nvPicPr>
            <p:blipFill>
              <a:blip r:embed="rId18"/>
              <a:stretch>
                <a:fillRect/>
              </a:stretch>
            </p:blipFill>
            <p:spPr>
              <a:xfrm>
                <a:off x="4218873" y="5466816"/>
                <a:ext cx="323659" cy="237143"/>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5" name="Ink 5"/>
              <p14:cNvContentPartPr>
                <a14:cpLocks xmlns:a14="http://schemas.microsoft.com/office/drawing/2010/main" noRot="1" noChangeAspect="1" noEditPoints="1" noChangeArrowheads="1" noChangeShapeType="1"/>
              </p14:cNvContentPartPr>
              <p14:nvPr/>
            </p14:nvContentPartPr>
            <p14:xfrm>
              <a:off x="4663576" y="5083038"/>
              <a:ext cx="1154608" cy="796213"/>
            </p14:xfrm>
          </p:contentPart>
        </mc:Choice>
        <mc:Fallback xmlns="">
          <p:pic>
            <p:nvPicPr>
              <p:cNvPr id="25" name="Ink 5"/>
              <p:cNvPicPr>
                <a:picLocks noRot="1" noChangeAspect="1" noEditPoints="1" noChangeArrowheads="1" noChangeShapeType="1"/>
              </p:cNvPicPr>
              <p:nvPr/>
            </p:nvPicPr>
            <p:blipFill>
              <a:blip r:embed="rId20"/>
              <a:stretch>
                <a:fillRect/>
              </a:stretch>
            </p:blipFill>
            <p:spPr>
              <a:xfrm>
                <a:off x="4649179" y="5068640"/>
                <a:ext cx="1183401" cy="825009"/>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6" name="Ink 6"/>
              <p14:cNvContentPartPr>
                <a14:cpLocks xmlns:a14="http://schemas.microsoft.com/office/drawing/2010/main" noRot="1" noChangeAspect="1" noEditPoints="1" noChangeArrowheads="1" noChangeShapeType="1"/>
              </p14:cNvContentPartPr>
              <p14:nvPr/>
            </p14:nvContentPartPr>
            <p14:xfrm>
              <a:off x="5920071" y="5165935"/>
              <a:ext cx="391157" cy="630419"/>
            </p14:xfrm>
          </p:contentPart>
        </mc:Choice>
        <mc:Fallback xmlns="">
          <p:pic>
            <p:nvPicPr>
              <p:cNvPr id="26" name="Ink 6"/>
              <p:cNvPicPr>
                <a:picLocks noRot="1" noChangeAspect="1" noEditPoints="1" noChangeArrowheads="1" noChangeShapeType="1"/>
              </p:cNvPicPr>
              <p:nvPr/>
            </p:nvPicPr>
            <p:blipFill>
              <a:blip r:embed="rId22"/>
              <a:stretch>
                <a:fillRect/>
              </a:stretch>
            </p:blipFill>
            <p:spPr>
              <a:xfrm>
                <a:off x="5905677" y="5151517"/>
                <a:ext cx="419945" cy="659255"/>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7" name="Ink 7"/>
              <p14:cNvContentPartPr>
                <a14:cpLocks xmlns:a14="http://schemas.microsoft.com/office/drawing/2010/main" noRot="1" noChangeAspect="1" noEditPoints="1" noChangeArrowheads="1" noChangeShapeType="1"/>
              </p14:cNvContentPartPr>
              <p14:nvPr/>
            </p14:nvContentPartPr>
            <p14:xfrm>
              <a:off x="6442235" y="5091035"/>
              <a:ext cx="480508" cy="713812"/>
            </p14:xfrm>
          </p:contentPart>
        </mc:Choice>
        <mc:Fallback xmlns="">
          <p:pic>
            <p:nvPicPr>
              <p:cNvPr id="27" name="Ink 7"/>
              <p:cNvPicPr>
                <a:picLocks noRot="1" noChangeAspect="1" noEditPoints="1" noChangeArrowheads="1" noChangeShapeType="1"/>
              </p:cNvPicPr>
              <p:nvPr/>
            </p:nvPicPr>
            <p:blipFill>
              <a:blip r:embed="rId24"/>
              <a:stretch>
                <a:fillRect/>
              </a:stretch>
            </p:blipFill>
            <p:spPr>
              <a:xfrm>
                <a:off x="6427838" y="5076636"/>
                <a:ext cx="509302" cy="742609"/>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Ink 9"/>
              <p14:cNvContentPartPr>
                <a14:cpLocks xmlns:a14="http://schemas.microsoft.com/office/drawing/2010/main" noRot="1" noChangeAspect="1" noEditPoints="1" noChangeArrowheads="1" noChangeShapeType="1"/>
              </p14:cNvContentPartPr>
              <p14:nvPr/>
            </p14:nvContentPartPr>
            <p14:xfrm>
              <a:off x="5454573" y="4852635"/>
              <a:ext cx="278972" cy="425905"/>
            </p14:xfrm>
          </p:contentPart>
        </mc:Choice>
        <mc:Fallback xmlns="">
          <p:pic>
            <p:nvPicPr>
              <p:cNvPr id="29" name="Ink 9"/>
              <p:cNvPicPr>
                <a:picLocks noRot="1" noChangeAspect="1" noEditPoints="1" noChangeArrowheads="1" noChangeShapeType="1"/>
              </p:cNvPicPr>
              <p:nvPr/>
            </p:nvPicPr>
            <p:blipFill>
              <a:blip r:embed="rId26"/>
              <a:stretch>
                <a:fillRect/>
              </a:stretch>
            </p:blipFill>
            <p:spPr>
              <a:xfrm>
                <a:off x="5440174" y="4838234"/>
                <a:ext cx="307769" cy="454707"/>
              </a:xfrm>
              <a:prstGeom prst="rect">
                <a:avLst/>
              </a:prstGeom>
            </p:spPr>
          </p:pic>
        </mc:Fallback>
      </mc:AlternateContent>
      <p:sp>
        <p:nvSpPr>
          <p:cNvPr id="11" name="Rectangle 10"/>
          <p:cNvSpPr/>
          <p:nvPr/>
        </p:nvSpPr>
        <p:spPr>
          <a:xfrm>
            <a:off x="622704" y="2909046"/>
            <a:ext cx="1378904" cy="369332"/>
          </a:xfrm>
          <a:prstGeom prst="rect">
            <a:avLst/>
          </a:prstGeom>
        </p:spPr>
        <p:txBody>
          <a:bodyPr wrap="none">
            <a:spAutoFit/>
          </a:bodyPr>
          <a:lstStyle/>
          <a:p>
            <a:r>
              <a:rPr lang="en-US" b="1" dirty="0">
                <a:latin typeface="Comic Sans MS" pitchFamily="66" charset="0"/>
              </a:rPr>
              <a:t>2-propanol</a:t>
            </a:r>
          </a:p>
        </p:txBody>
      </p:sp>
      <p:sp>
        <p:nvSpPr>
          <p:cNvPr id="12" name="Slide Number Placeholder 11"/>
          <p:cNvSpPr>
            <a:spLocks noGrp="1"/>
          </p:cNvSpPr>
          <p:nvPr>
            <p:ph type="sldNum" sz="quarter" idx="12"/>
          </p:nvPr>
        </p:nvSpPr>
        <p:spPr/>
        <p:txBody>
          <a:bodyPr/>
          <a:lstStyle/>
          <a:p>
            <a:fld id="{391138D4-A44E-44A3-AFB6-CFFDDAA93192}" type="slidenum">
              <a:rPr lang="en-US" smtClean="0"/>
              <a:pPr/>
              <a:t>4</a:t>
            </a:fld>
            <a:endParaRPr lang="en-US"/>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1"/>
            <a:ext cx="9144000" cy="914399"/>
          </a:xfrm>
          <a:solidFill>
            <a:srgbClr val="FFFF66"/>
          </a:solidFill>
        </p:spPr>
        <p:txBody>
          <a:bodyPr>
            <a:normAutofit/>
          </a:bodyPr>
          <a:lstStyle/>
          <a:p>
            <a:pPr eaLnBrk="1" hangingPunct="1"/>
            <a:r>
              <a:rPr lang="en-GB" altLang="en-US" dirty="0" smtClean="0"/>
              <a:t>                        </a:t>
            </a:r>
            <a:r>
              <a:rPr lang="en-GB" altLang="en-US" i="1" dirty="0" smtClean="0"/>
              <a:t>Nomenclature   </a:t>
            </a:r>
            <a:r>
              <a:rPr lang="en-GB" altLang="en-US" i="1" dirty="0" err="1" smtClean="0"/>
              <a:t>ct’d</a:t>
            </a:r>
            <a:r>
              <a:rPr lang="en-GB" altLang="en-US" i="1" dirty="0" smtClean="0"/>
              <a:t>……</a:t>
            </a:r>
          </a:p>
        </p:txBody>
      </p:sp>
      <p:sp>
        <p:nvSpPr>
          <p:cNvPr id="23555" name="Rectangle 3"/>
          <p:cNvSpPr>
            <a:spLocks noGrp="1" noChangeArrowheads="1"/>
          </p:cNvSpPr>
          <p:nvPr>
            <p:ph type="body" idx="1"/>
          </p:nvPr>
        </p:nvSpPr>
        <p:spPr>
          <a:xfrm>
            <a:off x="381000" y="1484711"/>
            <a:ext cx="8534400" cy="896540"/>
          </a:xfrm>
        </p:spPr>
        <p:txBody>
          <a:bodyPr/>
          <a:lstStyle/>
          <a:p>
            <a:pPr eaLnBrk="1" hangingPunct="1"/>
            <a:r>
              <a:rPr lang="en-GB" altLang="en-US" dirty="0" smtClean="0"/>
              <a:t>Two identical substituents: </a:t>
            </a:r>
            <a:r>
              <a:rPr lang="en-GB" altLang="en-US" i="1" dirty="0" smtClean="0"/>
              <a:t>di-</a:t>
            </a:r>
            <a:r>
              <a:rPr lang="en-GB" altLang="en-US" dirty="0" smtClean="0"/>
              <a:t> (3: </a:t>
            </a:r>
            <a:r>
              <a:rPr lang="en-GB" altLang="en-US" i="1" dirty="0" smtClean="0"/>
              <a:t>tri-</a:t>
            </a:r>
            <a:r>
              <a:rPr lang="en-GB" altLang="en-US" dirty="0" smtClean="0"/>
              <a:t> etc.)</a:t>
            </a:r>
          </a:p>
          <a:p>
            <a:pPr eaLnBrk="1" hangingPunct="1"/>
            <a:r>
              <a:rPr lang="en-GB" altLang="en-US" dirty="0" smtClean="0"/>
              <a:t>Numbering of C atoms in ring</a:t>
            </a:r>
          </a:p>
        </p:txBody>
      </p:sp>
      <p:graphicFrame>
        <p:nvGraphicFramePr>
          <p:cNvPr id="23556" name="Object 4"/>
          <p:cNvGraphicFramePr>
            <a:graphicFrameLocks noChangeAspect="1"/>
          </p:cNvGraphicFramePr>
          <p:nvPr>
            <p:extLst>
              <p:ext uri="{D42A27DB-BD31-4B8C-83A1-F6EECF244321}">
                <p14:modId xmlns:p14="http://schemas.microsoft.com/office/powerpoint/2010/main" val="3845888335"/>
              </p:ext>
            </p:extLst>
          </p:nvPr>
        </p:nvGraphicFramePr>
        <p:xfrm>
          <a:off x="838199" y="2932228"/>
          <a:ext cx="7670235" cy="2782772"/>
        </p:xfrm>
        <a:graphic>
          <a:graphicData uri="http://schemas.openxmlformats.org/presentationml/2006/ole">
            <mc:AlternateContent xmlns:mc="http://schemas.openxmlformats.org/markup-compatibility/2006">
              <mc:Choice xmlns:v="urn:schemas-microsoft-com:vml" Requires="v">
                <p:oleObj spid="_x0000_s6154" name="ISIS/Draw Sketch" r:id="rId4" imgW="8286645" imgH="3000312" progId="ISISServer">
                  <p:embed/>
                </p:oleObj>
              </mc:Choice>
              <mc:Fallback>
                <p:oleObj name="ISIS/Draw Sketch" r:id="rId4" imgW="8286645" imgH="3000312" progId="ISISServer">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199" y="2932228"/>
                        <a:ext cx="7670235" cy="2782772"/>
                      </a:xfrm>
                      <a:prstGeom prst="rect">
                        <a:avLst/>
                      </a:prstGeom>
                      <a:noFill/>
                      <a:ln>
                        <a:noFill/>
                      </a:ln>
                      <a:effectLst/>
                      <a:extLst/>
                    </p:spPr>
                  </p:pic>
                </p:oleObj>
              </mc:Fallback>
            </mc:AlternateContent>
          </a:graphicData>
        </a:graphic>
      </p:graphicFrame>
      <p:sp>
        <p:nvSpPr>
          <p:cNvPr id="2" name="Slide Number Placeholder 1"/>
          <p:cNvSpPr>
            <a:spLocks noGrp="1"/>
          </p:cNvSpPr>
          <p:nvPr>
            <p:ph type="sldNum" sz="quarter" idx="12"/>
          </p:nvPr>
        </p:nvSpPr>
        <p:spPr/>
        <p:txBody>
          <a:bodyPr/>
          <a:lstStyle/>
          <a:p>
            <a:fld id="{453C39F3-4207-43FA-985C-F0577BB5AEA1}" type="slidenum">
              <a:rPr lang="en-US" smtClean="0"/>
              <a:t>40</a:t>
            </a:fld>
            <a:endParaRPr lang="en-US"/>
          </a:p>
        </p:txBody>
      </p:sp>
    </p:spTree>
    <p:extLst>
      <p:ext uri="{BB962C8B-B14F-4D97-AF65-F5344CB8AC3E}">
        <p14:creationId xmlns:p14="http://schemas.microsoft.com/office/powerpoint/2010/main" val="3999792435"/>
      </p:ext>
    </p:extLst>
  </p:cSld>
  <p:clrMapOvr>
    <a:masterClrMapping/>
  </p:clrMapOvr>
  <p:transition spd="med">
    <p:newsfla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30838" y="1"/>
            <a:ext cx="9113162" cy="685799"/>
          </a:xfrm>
          <a:prstGeom prst="rect">
            <a:avLst/>
          </a:prstGeom>
          <a:solidFill>
            <a:srgbClr val="FFFF66"/>
          </a:solidFill>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sz="3300" i="1" dirty="0"/>
              <a:t>                                       Nomenclature, </a:t>
            </a:r>
            <a:r>
              <a:rPr lang="en-GB" altLang="en-US" sz="3300" i="1" dirty="0" err="1"/>
              <a:t>ct’d</a:t>
            </a:r>
            <a:r>
              <a:rPr lang="en-GB" altLang="en-US" sz="3300" i="1" dirty="0"/>
              <a:t>...</a:t>
            </a:r>
          </a:p>
        </p:txBody>
      </p:sp>
      <p:sp>
        <p:nvSpPr>
          <p:cNvPr id="9" name="Rectangle 3"/>
          <p:cNvSpPr txBox="1">
            <a:spLocks noChangeArrowheads="1"/>
          </p:cNvSpPr>
          <p:nvPr/>
        </p:nvSpPr>
        <p:spPr>
          <a:xfrm>
            <a:off x="47898" y="939328"/>
            <a:ext cx="8809149" cy="219432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300"/>
              </a:spcBef>
            </a:pPr>
            <a:r>
              <a:rPr lang="en-US" altLang="en-US" sz="2100" dirty="0" err="1"/>
              <a:t>Polysubstituted</a:t>
            </a:r>
            <a:r>
              <a:rPr lang="en-US" altLang="en-US" sz="2100" dirty="0"/>
              <a:t> benzenes</a:t>
            </a:r>
          </a:p>
          <a:p>
            <a:pPr lvl="1">
              <a:spcBef>
                <a:spcPts val="300"/>
              </a:spcBef>
            </a:pPr>
            <a:r>
              <a:rPr lang="en-US" altLang="en-US" sz="1800" dirty="0"/>
              <a:t>With three or more substituents, number the atoms of the ring.</a:t>
            </a:r>
          </a:p>
          <a:p>
            <a:pPr lvl="1">
              <a:spcBef>
                <a:spcPts val="300"/>
              </a:spcBef>
            </a:pPr>
            <a:r>
              <a:rPr lang="en-US" altLang="en-US" sz="1800" dirty="0"/>
              <a:t>If one group imparts a special name, it becomes the parent name and the group branches from carbon 1.</a:t>
            </a:r>
          </a:p>
          <a:p>
            <a:pPr lvl="1">
              <a:spcBef>
                <a:spcPts val="300"/>
              </a:spcBef>
            </a:pPr>
            <a:r>
              <a:rPr lang="en-US" altLang="en-US" sz="1800" dirty="0"/>
              <a:t>If no group imparts a special name, number to give the smallest set of numbers, and list alphabetically. </a:t>
            </a:r>
          </a:p>
        </p:txBody>
      </p:sp>
      <p:pic>
        <p:nvPicPr>
          <p:cNvPr id="10" name="Picture 10" descr="brown5e_figun_09_p291b.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19" y="3259793"/>
            <a:ext cx="5006834" cy="1998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3"/>
          <a:stretch>
            <a:fillRect/>
          </a:stretch>
        </p:blipFill>
        <p:spPr>
          <a:xfrm>
            <a:off x="5474881" y="3387178"/>
            <a:ext cx="3589342" cy="1565822"/>
          </a:xfrm>
          <a:prstGeom prst="rect">
            <a:avLst/>
          </a:prstGeom>
        </p:spPr>
      </p:pic>
      <p:sp>
        <p:nvSpPr>
          <p:cNvPr id="12" name="Slide Number Placeholder 11"/>
          <p:cNvSpPr>
            <a:spLocks noGrp="1"/>
          </p:cNvSpPr>
          <p:nvPr>
            <p:ph type="sldNum" sz="quarter" idx="4294967295"/>
          </p:nvPr>
        </p:nvSpPr>
        <p:spPr>
          <a:xfrm>
            <a:off x="6457950" y="5624513"/>
            <a:ext cx="2057400" cy="273844"/>
          </a:xfrm>
          <a:prstGeom prst="rect">
            <a:avLst/>
          </a:prstGeom>
        </p:spPr>
        <p:txBody>
          <a:bodyPr/>
          <a:lstStyle/>
          <a:p>
            <a:fld id="{453C39F3-4207-43FA-985C-F0577BB5AEA1}" type="slidenum">
              <a:rPr lang="en-US" smtClean="0"/>
              <a:t>41</a:t>
            </a:fld>
            <a:endParaRPr lang="en-US"/>
          </a:p>
        </p:txBody>
      </p:sp>
    </p:spTree>
    <p:extLst>
      <p:ext uri="{BB962C8B-B14F-4D97-AF65-F5344CB8AC3E}">
        <p14:creationId xmlns:p14="http://schemas.microsoft.com/office/powerpoint/2010/main" val="728865946"/>
      </p:ext>
    </p:extLst>
  </p:cSld>
  <p:clrMapOvr>
    <a:masterClrMapping/>
  </p:clrMapOvr>
  <p:transition spd="med">
    <p:newsfla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0" y="24737"/>
            <a:ext cx="8983015" cy="661064"/>
          </a:xfrm>
          <a:solidFill>
            <a:srgbClr val="FFFF00"/>
          </a:solidFill>
        </p:spPr>
        <p:txBody>
          <a:bodyPr/>
          <a:lstStyle/>
          <a:p>
            <a:r>
              <a:rPr lang="en-US" altLang="en-US" sz="2400" dirty="0"/>
              <a:t>                            </a:t>
            </a:r>
            <a:r>
              <a:rPr lang="en-US" altLang="en-US" sz="3200" dirty="0"/>
              <a:t>Heterocyclic Aromatic compounds</a:t>
            </a:r>
          </a:p>
        </p:txBody>
      </p:sp>
      <p:sp>
        <p:nvSpPr>
          <p:cNvPr id="28675" name="Rectangle 3"/>
          <p:cNvSpPr>
            <a:spLocks noGrp="1" noChangeArrowheads="1"/>
          </p:cNvSpPr>
          <p:nvPr>
            <p:ph type="body" idx="4294967295"/>
          </p:nvPr>
        </p:nvSpPr>
        <p:spPr>
          <a:xfrm>
            <a:off x="152400" y="1380455"/>
            <a:ext cx="8830615" cy="2571750"/>
          </a:xfrm>
        </p:spPr>
        <p:txBody>
          <a:bodyPr/>
          <a:lstStyle/>
          <a:p>
            <a:pPr>
              <a:spcBef>
                <a:spcPts val="300"/>
              </a:spcBef>
            </a:pPr>
            <a:r>
              <a:rPr lang="en-US" altLang="en-US" sz="2000" b="1" dirty="0"/>
              <a:t>Heterocyclic compound</a:t>
            </a:r>
            <a:r>
              <a:rPr lang="en-US" altLang="en-US" sz="2000" dirty="0"/>
              <a:t>: A compound that contains one or more atoms other than carbon (</a:t>
            </a:r>
            <a:r>
              <a:rPr lang="en-US" altLang="en-US" sz="2000" b="1" dirty="0"/>
              <a:t>heteroatoms</a:t>
            </a:r>
            <a:r>
              <a:rPr lang="en-US" altLang="en-US" sz="2000" dirty="0"/>
              <a:t>) in its ring (nitrogen, oxygen, sulfur, </a:t>
            </a:r>
            <a:r>
              <a:rPr lang="en-US" altLang="en-US" sz="2000" dirty="0" err="1"/>
              <a:t>etc</a:t>
            </a:r>
            <a:r>
              <a:rPr lang="en-US" altLang="en-US" sz="2000" dirty="0"/>
              <a:t>…).</a:t>
            </a:r>
          </a:p>
          <a:p>
            <a:pPr>
              <a:spcBef>
                <a:spcPts val="300"/>
              </a:spcBef>
            </a:pPr>
            <a:r>
              <a:rPr lang="en-US" altLang="en-US" sz="2400" b="1" dirty="0"/>
              <a:t>Heterocyclic aromatic compound</a:t>
            </a:r>
            <a:r>
              <a:rPr lang="en-US" altLang="en-US" sz="2400" dirty="0"/>
              <a:t>: A heterocyclic compound whose ring is aromatic.</a:t>
            </a:r>
          </a:p>
          <a:p>
            <a:pPr>
              <a:spcBef>
                <a:spcPts val="300"/>
              </a:spcBef>
            </a:pPr>
            <a:r>
              <a:rPr lang="en-US" altLang="en-US" sz="2400" dirty="0"/>
              <a:t>Pyridine and pyrimidine are heterocyclic analogs of benzene; each is aromatic.</a:t>
            </a:r>
          </a:p>
        </p:txBody>
      </p:sp>
      <p:pic>
        <p:nvPicPr>
          <p:cNvPr id="28676" name="Picture 8" descr="brown5e_figun_09_p287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952204"/>
            <a:ext cx="7021807" cy="2296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453C39F3-4207-43FA-985C-F0577BB5AEA1}" type="slidenum">
              <a:rPr lang="en-US" smtClean="0"/>
              <a:t>42</a:t>
            </a:fld>
            <a:endParaRPr lang="en-US"/>
          </a:p>
        </p:txBody>
      </p:sp>
    </p:spTree>
    <p:extLst>
      <p:ext uri="{BB962C8B-B14F-4D97-AF65-F5344CB8AC3E}">
        <p14:creationId xmlns:p14="http://schemas.microsoft.com/office/powerpoint/2010/main" val="3017438745"/>
      </p:ext>
    </p:extLst>
  </p:cSld>
  <p:clrMapOvr>
    <a:masterClrMapping/>
  </p:clrMapOvr>
  <p:transition spd="med">
    <p:newsfla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4400" y="1676400"/>
            <a:ext cx="6936949" cy="1938387"/>
          </a:xfrm>
          <a:prstGeom prst="rect">
            <a:avLst/>
          </a:prstGeom>
        </p:spPr>
      </p:pic>
      <p:sp>
        <p:nvSpPr>
          <p:cNvPr id="5" name="Title 1"/>
          <p:cNvSpPr txBox="1">
            <a:spLocks/>
          </p:cNvSpPr>
          <p:nvPr/>
        </p:nvSpPr>
        <p:spPr>
          <a:xfrm>
            <a:off x="0" y="0"/>
            <a:ext cx="9144000" cy="838200"/>
          </a:xfrm>
          <a:prstGeom prst="rect">
            <a:avLst/>
          </a:prstGeom>
          <a:solidFill>
            <a:srgbClr val="FFFF00"/>
          </a:solid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dirty="0"/>
              <a:t>              </a:t>
            </a:r>
            <a:r>
              <a:rPr lang="en-US" altLang="en-US" sz="3200" dirty="0"/>
              <a:t>Other heterocyclic aromatic compounds</a:t>
            </a:r>
          </a:p>
        </p:txBody>
      </p:sp>
      <p:sp>
        <p:nvSpPr>
          <p:cNvPr id="6" name="Slide Number Placeholder 5"/>
          <p:cNvSpPr>
            <a:spLocks noGrp="1"/>
          </p:cNvSpPr>
          <p:nvPr>
            <p:ph type="sldNum" sz="quarter" idx="12"/>
          </p:nvPr>
        </p:nvSpPr>
        <p:spPr/>
        <p:txBody>
          <a:bodyPr/>
          <a:lstStyle/>
          <a:p>
            <a:fld id="{453C39F3-4207-43FA-985C-F0577BB5AEA1}" type="slidenum">
              <a:rPr lang="en-US" smtClean="0"/>
              <a:t>43</a:t>
            </a:fld>
            <a:endParaRPr lang="en-US"/>
          </a:p>
        </p:txBody>
      </p:sp>
    </p:spTree>
    <p:extLst>
      <p:ext uri="{BB962C8B-B14F-4D97-AF65-F5344CB8AC3E}">
        <p14:creationId xmlns:p14="http://schemas.microsoft.com/office/powerpoint/2010/main" val="1014773597"/>
      </p:ext>
    </p:extLst>
  </p:cSld>
  <p:clrMapOvr>
    <a:masterClrMapping/>
  </p:clrMapOvr>
  <p:transition spd="med">
    <p:newsfla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7251"/>
            <a:ext cx="9144000" cy="550571"/>
          </a:xfrm>
          <a:solidFill>
            <a:srgbClr val="FFC000"/>
          </a:solidFill>
        </p:spPr>
        <p:txBody>
          <a:bodyPr/>
          <a:lstStyle/>
          <a:p>
            <a:r>
              <a:rPr lang="en-US" dirty="0" smtClean="0"/>
              <a:t>Directing effects of substituents on benzene ring</a:t>
            </a:r>
            <a:endParaRPr lang="en-US" dirty="0"/>
          </a:p>
        </p:txBody>
      </p:sp>
      <p:sp>
        <p:nvSpPr>
          <p:cNvPr id="4" name="Rectangle 3"/>
          <p:cNvSpPr>
            <a:spLocks noGrp="1" noChangeArrowheads="1"/>
          </p:cNvSpPr>
          <p:nvPr>
            <p:ph idx="1"/>
          </p:nvPr>
        </p:nvSpPr>
        <p:spPr>
          <a:xfrm>
            <a:off x="135228" y="2226469"/>
            <a:ext cx="8905741" cy="3263504"/>
          </a:xfrm>
        </p:spPr>
        <p:txBody>
          <a:bodyPr/>
          <a:lstStyle/>
          <a:p>
            <a:r>
              <a:rPr lang="en-US" altLang="en-US" sz="2400" dirty="0">
                <a:latin typeface="Times New Roman" panose="02020603050405020304" pitchFamily="18" charset="0"/>
                <a:cs typeface="Times New Roman" panose="02020603050405020304" pitchFamily="18" charset="0"/>
              </a:rPr>
              <a:t>Any resonance effect for electron-donating groups such as </a:t>
            </a:r>
            <a:r>
              <a:rPr lang="en-US" altLang="en-US" sz="2400" dirty="0">
                <a:solidFill>
                  <a:srgbClr val="FF0000"/>
                </a:solidFill>
                <a:latin typeface="Times New Roman" panose="02020603050405020304" pitchFamily="18" charset="0"/>
                <a:cs typeface="Times New Roman" panose="02020603050405020304" pitchFamily="18" charset="0"/>
              </a:rPr>
              <a:t>–NH</a:t>
            </a:r>
            <a:r>
              <a:rPr lang="en-US" altLang="en-US" sz="2400" baseline="-25000" dirty="0">
                <a:solidFill>
                  <a:srgbClr val="FF0000"/>
                </a:solidFill>
                <a:latin typeface="Times New Roman" panose="02020603050405020304" pitchFamily="18" charset="0"/>
                <a:cs typeface="Times New Roman" panose="02020603050405020304" pitchFamily="18" charset="0"/>
              </a:rPr>
              <a:t>2</a:t>
            </a:r>
            <a:r>
              <a:rPr lang="en-US" altLang="en-US" sz="2400" dirty="0" smtClean="0">
                <a:solidFill>
                  <a:srgbClr val="FF0000"/>
                </a:solidFill>
                <a:latin typeface="Times New Roman" panose="02020603050405020304" pitchFamily="18" charset="0"/>
                <a:cs typeface="Times New Roman" panose="02020603050405020304" pitchFamily="18" charset="0"/>
              </a:rPr>
              <a:t>,–</a:t>
            </a:r>
            <a:r>
              <a:rPr lang="en-US" altLang="en-US" sz="2400" dirty="0">
                <a:solidFill>
                  <a:srgbClr val="FF0000"/>
                </a:solidFill>
                <a:latin typeface="Times New Roman" panose="02020603050405020304" pitchFamily="18" charset="0"/>
                <a:cs typeface="Times New Roman" panose="02020603050405020304" pitchFamily="18" charset="0"/>
              </a:rPr>
              <a:t>OH, </a:t>
            </a:r>
            <a:r>
              <a:rPr lang="en-US" altLang="en-US" sz="2400" dirty="0" smtClean="0">
                <a:solidFill>
                  <a:srgbClr val="FF0000"/>
                </a:solidFill>
                <a:latin typeface="Times New Roman" panose="02020603050405020304" pitchFamily="18" charset="0"/>
                <a:cs typeface="Times New Roman" panose="02020603050405020304" pitchFamily="18" charset="0"/>
              </a:rPr>
              <a:t>and </a:t>
            </a:r>
            <a:r>
              <a:rPr lang="en-US" altLang="en-US" sz="2400" dirty="0">
                <a:solidFill>
                  <a:srgbClr val="FF0000"/>
                </a:solidFill>
                <a:latin typeface="Times New Roman" panose="02020603050405020304" pitchFamily="18" charset="0"/>
                <a:cs typeface="Times New Roman" panose="02020603050405020304" pitchFamily="18" charset="0"/>
              </a:rPr>
              <a:t>–OR</a:t>
            </a:r>
            <a:r>
              <a:rPr lang="en-US" altLang="en-US" sz="2400" dirty="0">
                <a:latin typeface="Times New Roman" panose="02020603050405020304" pitchFamily="18" charset="0"/>
                <a:cs typeface="Times New Roman" panose="02020603050405020304" pitchFamily="18" charset="0"/>
              </a:rPr>
              <a:t>, which delocalizes the positive charge on the cation intermediate, lowers the activation energy for its formation and activates the ring toward further EAS.</a:t>
            </a:r>
          </a:p>
          <a:p>
            <a:r>
              <a:rPr lang="en-US" altLang="en-US" sz="2400" dirty="0">
                <a:latin typeface="Times New Roman" panose="02020603050405020304" pitchFamily="18" charset="0"/>
                <a:cs typeface="Times New Roman" panose="02020603050405020304" pitchFamily="18" charset="0"/>
              </a:rPr>
              <a:t>These groups on the benzene ring make electrophilic aromatic substitution faster.</a:t>
            </a:r>
          </a:p>
          <a:p>
            <a:r>
              <a:rPr lang="en-US" altLang="en-US" sz="2400" dirty="0">
                <a:latin typeface="Times New Roman" panose="02020603050405020304" pitchFamily="18" charset="0"/>
                <a:cs typeface="Times New Roman" panose="02020603050405020304" pitchFamily="18" charset="0"/>
              </a:rPr>
              <a:t>They direct substitution to the </a:t>
            </a:r>
            <a:r>
              <a:rPr lang="en-US" altLang="en-US" sz="2400" b="1" dirty="0" err="1">
                <a:solidFill>
                  <a:srgbClr val="00B050"/>
                </a:solidFill>
                <a:latin typeface="Times New Roman" panose="02020603050405020304" pitchFamily="18" charset="0"/>
                <a:cs typeface="Times New Roman" panose="02020603050405020304" pitchFamily="18" charset="0"/>
              </a:rPr>
              <a:t>ortho</a:t>
            </a:r>
            <a:r>
              <a:rPr lang="en-US" altLang="en-US" sz="2400" dirty="0">
                <a:latin typeface="Times New Roman" panose="02020603050405020304" pitchFamily="18" charset="0"/>
                <a:cs typeface="Times New Roman" panose="02020603050405020304" pitchFamily="18" charset="0"/>
              </a:rPr>
              <a:t> and </a:t>
            </a:r>
            <a:r>
              <a:rPr lang="en-US" altLang="en-US" sz="2400" dirty="0">
                <a:solidFill>
                  <a:srgbClr val="00B050"/>
                </a:solidFill>
                <a:latin typeface="Times New Roman" panose="02020603050405020304" pitchFamily="18" charset="0"/>
                <a:cs typeface="Times New Roman" panose="02020603050405020304" pitchFamily="18" charset="0"/>
              </a:rPr>
              <a:t>para</a:t>
            </a:r>
            <a:r>
              <a:rPr lang="en-US" altLang="en-US" sz="2400" dirty="0">
                <a:latin typeface="Times New Roman" panose="02020603050405020304" pitchFamily="18" charset="0"/>
                <a:cs typeface="Times New Roman" panose="02020603050405020304" pitchFamily="18" charset="0"/>
              </a:rPr>
              <a:t> positions.</a:t>
            </a:r>
          </a:p>
        </p:txBody>
      </p:sp>
      <p:sp>
        <p:nvSpPr>
          <p:cNvPr id="5" name="Rectangle 2"/>
          <p:cNvSpPr txBox="1">
            <a:spLocks noChangeArrowheads="1"/>
          </p:cNvSpPr>
          <p:nvPr/>
        </p:nvSpPr>
        <p:spPr>
          <a:xfrm>
            <a:off x="2286000" y="1605809"/>
            <a:ext cx="3429000" cy="422672"/>
          </a:xfrm>
          <a:prstGeom prst="rect">
            <a:avLst/>
          </a:prstGeom>
          <a:solidFill>
            <a:srgbClr val="92D050"/>
          </a:solid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t>Activating Directors</a:t>
            </a:r>
          </a:p>
        </p:txBody>
      </p:sp>
      <p:sp>
        <p:nvSpPr>
          <p:cNvPr id="6" name="Rectangle 3"/>
          <p:cNvSpPr txBox="1">
            <a:spLocks noChangeArrowheads="1"/>
          </p:cNvSpPr>
          <p:nvPr/>
        </p:nvSpPr>
        <p:spPr bwMode="auto">
          <a:xfrm>
            <a:off x="228600" y="5345061"/>
            <a:ext cx="8458200" cy="685800"/>
          </a:xfrm>
          <a:prstGeom prst="rect">
            <a:avLst/>
          </a:prstGeom>
          <a:noFill/>
          <a:ln w="9525">
            <a:noFill/>
            <a:miter lim="800000"/>
            <a:headEnd/>
            <a:tailEnd/>
          </a:ln>
        </p:spPr>
        <p:txBody>
          <a:bodyPr/>
          <a:lstStyle/>
          <a:p>
            <a:pPr marL="714375" lvl="1" indent="-257175">
              <a:spcBef>
                <a:spcPct val="20000"/>
              </a:spcBef>
              <a:buFontTx/>
              <a:buChar char="•"/>
              <a:defRPr/>
            </a:pPr>
            <a:r>
              <a:rPr lang="en-US" sz="2400" kern="0" dirty="0">
                <a:latin typeface="Times New Roman" panose="02020603050405020304" pitchFamily="18" charset="0"/>
                <a:cs typeface="Times New Roman" panose="02020603050405020304" pitchFamily="18" charset="0"/>
              </a:rPr>
              <a:t>For </a:t>
            </a:r>
            <a:r>
              <a:rPr lang="en-US" sz="2400" b="1" kern="0" dirty="0" err="1">
                <a:latin typeface="Times New Roman" panose="02020603050405020304" pitchFamily="18" charset="0"/>
                <a:cs typeface="Times New Roman" panose="02020603050405020304" pitchFamily="18" charset="0"/>
              </a:rPr>
              <a:t>ortho</a:t>
            </a:r>
            <a:r>
              <a:rPr lang="en-US" sz="2400" b="1" kern="0" dirty="0">
                <a:latin typeface="Times New Roman" panose="02020603050405020304" pitchFamily="18" charset="0"/>
                <a:cs typeface="Times New Roman" panose="02020603050405020304" pitchFamily="18" charset="0"/>
              </a:rPr>
              <a:t>-para directors</a:t>
            </a:r>
            <a:r>
              <a:rPr lang="en-US" sz="2400" kern="0" dirty="0">
                <a:latin typeface="Times New Roman" panose="02020603050405020304" pitchFamily="18" charset="0"/>
                <a:cs typeface="Times New Roman" panose="02020603050405020304" pitchFamily="18" charset="0"/>
              </a:rPr>
              <a:t>, </a:t>
            </a:r>
            <a:r>
              <a:rPr lang="en-US" sz="2400" kern="0" dirty="0" err="1">
                <a:latin typeface="Times New Roman" panose="02020603050405020304" pitchFamily="18" charset="0"/>
                <a:cs typeface="Times New Roman" panose="02020603050405020304" pitchFamily="18" charset="0"/>
              </a:rPr>
              <a:t>ortho</a:t>
            </a:r>
            <a:r>
              <a:rPr lang="en-US" sz="2400" kern="0" dirty="0">
                <a:latin typeface="Times New Roman" panose="02020603050405020304" pitchFamily="18" charset="0"/>
                <a:cs typeface="Times New Roman" panose="02020603050405020304" pitchFamily="18" charset="0"/>
              </a:rPr>
              <a:t>-para attack forms a more stable cation than meta attack.</a:t>
            </a:r>
          </a:p>
        </p:txBody>
      </p:sp>
      <p:sp>
        <p:nvSpPr>
          <p:cNvPr id="7" name="Slide Number Placeholder 6"/>
          <p:cNvSpPr>
            <a:spLocks noGrp="1"/>
          </p:cNvSpPr>
          <p:nvPr>
            <p:ph type="sldNum" sz="quarter" idx="12"/>
          </p:nvPr>
        </p:nvSpPr>
        <p:spPr/>
        <p:txBody>
          <a:bodyPr/>
          <a:lstStyle/>
          <a:p>
            <a:fld id="{453C39F3-4207-43FA-985C-F0577BB5AEA1}" type="slidenum">
              <a:rPr lang="en-US" smtClean="0"/>
              <a:t>44</a:t>
            </a:fld>
            <a:endParaRPr lang="en-US"/>
          </a:p>
        </p:txBody>
      </p:sp>
    </p:spTree>
    <p:extLst>
      <p:ext uri="{BB962C8B-B14F-4D97-AF65-F5344CB8AC3E}">
        <p14:creationId xmlns:p14="http://schemas.microsoft.com/office/powerpoint/2010/main" val="1322126094"/>
      </p:ext>
    </p:extLst>
  </p:cSld>
  <p:clrMapOvr>
    <a:masterClrMapping/>
  </p:clrMapOvr>
  <p:transition spd="med">
    <p:newsfla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brown5e_figun_09_p306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305800" cy="471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228600" y="228600"/>
            <a:ext cx="8915400" cy="762000"/>
          </a:xfrm>
          <a:prstGeom prst="rect">
            <a:avLst/>
          </a:prstGeom>
          <a:solidFill>
            <a:srgbClr val="92D050"/>
          </a:solid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smtClean="0"/>
              <a:t>                               Activating </a:t>
            </a:r>
            <a:r>
              <a:rPr lang="en-US" altLang="en-US" sz="2800" dirty="0"/>
              <a:t>Directors</a:t>
            </a:r>
          </a:p>
        </p:txBody>
      </p:sp>
      <p:sp>
        <p:nvSpPr>
          <p:cNvPr id="6" name="Slide Number Placeholder 5"/>
          <p:cNvSpPr>
            <a:spLocks noGrp="1"/>
          </p:cNvSpPr>
          <p:nvPr>
            <p:ph type="sldNum" sz="quarter" idx="12"/>
          </p:nvPr>
        </p:nvSpPr>
        <p:spPr/>
        <p:txBody>
          <a:bodyPr/>
          <a:lstStyle/>
          <a:p>
            <a:fld id="{453C39F3-4207-43FA-985C-F0577BB5AEA1}" type="slidenum">
              <a:rPr lang="en-US" smtClean="0"/>
              <a:t>45</a:t>
            </a:fld>
            <a:endParaRPr lang="en-US"/>
          </a:p>
        </p:txBody>
      </p:sp>
    </p:spTree>
    <p:extLst>
      <p:ext uri="{BB962C8B-B14F-4D97-AF65-F5344CB8AC3E}">
        <p14:creationId xmlns:p14="http://schemas.microsoft.com/office/powerpoint/2010/main" val="3595884441"/>
      </p:ext>
    </p:extLst>
  </p:cSld>
  <p:clrMapOvr>
    <a:masterClrMapping/>
  </p:clrMapOvr>
  <p:transition spd="med">
    <p:newsfla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4819" name="Object 7"/>
          <p:cNvGraphicFramePr>
            <a:graphicFrameLocks noGrp="1" noChangeAspect="1"/>
          </p:cNvGraphicFramePr>
          <p:nvPr>
            <p:ph sz="half" idx="1"/>
            <p:extLst>
              <p:ext uri="{D42A27DB-BD31-4B8C-83A1-F6EECF244321}">
                <p14:modId xmlns:p14="http://schemas.microsoft.com/office/powerpoint/2010/main" val="527129277"/>
              </p:ext>
            </p:extLst>
          </p:nvPr>
        </p:nvGraphicFramePr>
        <p:xfrm>
          <a:off x="1463278" y="3695222"/>
          <a:ext cx="6156722" cy="1559719"/>
        </p:xfrm>
        <a:graphic>
          <a:graphicData uri="http://schemas.openxmlformats.org/presentationml/2006/ole">
            <mc:AlternateContent xmlns:mc="http://schemas.openxmlformats.org/markup-compatibility/2006">
              <mc:Choice xmlns:v="urn:schemas-microsoft-com:vml" Requires="v">
                <p:oleObj spid="_x0000_s7188" name="ISIS/Draw Sketch" r:id="rId3" imgW="7966344" imgH="2023380" progId="ISISServer">
                  <p:embed/>
                </p:oleObj>
              </mc:Choice>
              <mc:Fallback>
                <p:oleObj name="ISIS/Draw Sketch" r:id="rId3" imgW="7966344" imgH="2023380" progId="ISISServer">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278" y="3695222"/>
                        <a:ext cx="6156722" cy="1559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0" name="Text Box 9"/>
          <p:cNvSpPr txBox="1">
            <a:spLocks noChangeArrowheads="1"/>
          </p:cNvSpPr>
          <p:nvPr/>
        </p:nvSpPr>
        <p:spPr bwMode="auto">
          <a:xfrm>
            <a:off x="2716705" y="2311005"/>
            <a:ext cx="10054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b="1" dirty="0"/>
              <a:t>toluene</a:t>
            </a:r>
            <a:endParaRPr lang="en-US" altLang="en-US" b="1" dirty="0"/>
          </a:p>
        </p:txBody>
      </p:sp>
      <p:sp>
        <p:nvSpPr>
          <p:cNvPr id="34821" name="Text Box 10"/>
          <p:cNvSpPr txBox="1">
            <a:spLocks noChangeArrowheads="1"/>
          </p:cNvSpPr>
          <p:nvPr/>
        </p:nvSpPr>
        <p:spPr bwMode="auto">
          <a:xfrm>
            <a:off x="567786" y="2832409"/>
            <a:ext cx="7924800"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pPr>
            <a:r>
              <a:rPr lang="en-GB" altLang="en-US" b="1" i="1" dirty="0">
                <a:solidFill>
                  <a:srgbClr val="990099"/>
                </a:solidFill>
              </a:rPr>
              <a:t>R (alkyl) groups are weakly activating and </a:t>
            </a:r>
            <a:r>
              <a:rPr lang="en-GB" altLang="en-US" b="1" i="1" dirty="0" err="1">
                <a:solidFill>
                  <a:srgbClr val="990099"/>
                </a:solidFill>
              </a:rPr>
              <a:t>ortho</a:t>
            </a:r>
            <a:r>
              <a:rPr lang="en-GB" altLang="en-US" b="1" i="1" dirty="0">
                <a:solidFill>
                  <a:srgbClr val="990099"/>
                </a:solidFill>
              </a:rPr>
              <a:t>- &amp; para-directing.</a:t>
            </a:r>
          </a:p>
          <a:p>
            <a:pPr eaLnBrk="1" hangingPunct="1">
              <a:lnSpc>
                <a:spcPct val="120000"/>
              </a:lnSpc>
            </a:pPr>
            <a:r>
              <a:rPr lang="en-GB" altLang="en-US" b="1" dirty="0"/>
              <a:t>Toluene reacts 25 times faster than benzene in nitration </a:t>
            </a:r>
            <a:endParaRPr lang="en-US" altLang="en-US" b="1" dirty="0"/>
          </a:p>
        </p:txBody>
      </p:sp>
      <p:graphicFrame>
        <p:nvGraphicFramePr>
          <p:cNvPr id="34822" name="Object 11"/>
          <p:cNvGraphicFramePr>
            <a:graphicFrameLocks noGrp="1" noChangeAspect="1"/>
          </p:cNvGraphicFramePr>
          <p:nvPr>
            <p:ph sz="half" idx="2"/>
            <p:extLst>
              <p:ext uri="{D42A27DB-BD31-4B8C-83A1-F6EECF244321}">
                <p14:modId xmlns:p14="http://schemas.microsoft.com/office/powerpoint/2010/main" val="942479579"/>
              </p:ext>
            </p:extLst>
          </p:nvPr>
        </p:nvGraphicFramePr>
        <p:xfrm>
          <a:off x="2712156" y="1291366"/>
          <a:ext cx="4537472" cy="1515666"/>
        </p:xfrm>
        <a:graphic>
          <a:graphicData uri="http://schemas.openxmlformats.org/presentationml/2006/ole">
            <mc:AlternateContent xmlns:mc="http://schemas.openxmlformats.org/markup-compatibility/2006">
              <mc:Choice xmlns:v="urn:schemas-microsoft-com:vml" Requires="v">
                <p:oleObj spid="_x0000_s7189" name="ISIS/Draw Sketch" r:id="rId5" imgW="5987476" imgH="2006847" progId="ISISServer">
                  <p:embed/>
                </p:oleObj>
              </mc:Choice>
              <mc:Fallback>
                <p:oleObj name="ISIS/Draw Sketch" r:id="rId5" imgW="5987476" imgH="2006847" progId="ISISServer">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2156" y="1291366"/>
                        <a:ext cx="4537472" cy="151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3" name="Text Box 14"/>
          <p:cNvSpPr txBox="1">
            <a:spLocks noChangeArrowheads="1"/>
          </p:cNvSpPr>
          <p:nvPr/>
        </p:nvSpPr>
        <p:spPr bwMode="auto">
          <a:xfrm>
            <a:off x="1439466" y="4670822"/>
            <a:ext cx="9156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b="1"/>
              <a:t>aniline</a:t>
            </a:r>
            <a:endParaRPr lang="en-US" altLang="en-US" b="1"/>
          </a:p>
        </p:txBody>
      </p:sp>
      <p:sp>
        <p:nvSpPr>
          <p:cNvPr id="34824" name="Text Box 15"/>
          <p:cNvSpPr txBox="1">
            <a:spLocks noChangeArrowheads="1"/>
          </p:cNvSpPr>
          <p:nvPr/>
        </p:nvSpPr>
        <p:spPr bwMode="auto">
          <a:xfrm>
            <a:off x="4733925" y="4617245"/>
            <a:ext cx="9412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b="1"/>
              <a:t>phenol</a:t>
            </a:r>
            <a:endParaRPr lang="en-US" altLang="en-US" b="1"/>
          </a:p>
        </p:txBody>
      </p:sp>
      <p:sp>
        <p:nvSpPr>
          <p:cNvPr id="34825" name="Text Box 16"/>
          <p:cNvSpPr txBox="1">
            <a:spLocks noChangeArrowheads="1"/>
          </p:cNvSpPr>
          <p:nvPr/>
        </p:nvSpPr>
        <p:spPr bwMode="auto">
          <a:xfrm>
            <a:off x="721725" y="6001462"/>
            <a:ext cx="6886822" cy="646331"/>
          </a:xfrm>
          <a:prstGeom prst="rect">
            <a:avLst/>
          </a:prstGeom>
          <a:solidFill>
            <a:srgbClr val="FFFF66"/>
          </a:solidFill>
          <a:ln w="9525">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a:t>
            </a:r>
            <a:r>
              <a:rPr lang="en-GB" altLang="en-US" b="1"/>
              <a:t>NH</a:t>
            </a:r>
            <a:r>
              <a:rPr lang="en-GB" altLang="en-US" b="1" baseline="-25000"/>
              <a:t>2</a:t>
            </a:r>
            <a:r>
              <a:rPr lang="en-GB" altLang="en-US" b="1"/>
              <a:t>, -OH, -OMe, MeCONH- are all </a:t>
            </a:r>
            <a:r>
              <a:rPr lang="en-GB" altLang="en-US" b="1" i="1"/>
              <a:t>powerful activating groups</a:t>
            </a:r>
          </a:p>
          <a:p>
            <a:pPr algn="ctr" eaLnBrk="1" hangingPunct="1"/>
            <a:r>
              <a:rPr lang="en-GB" altLang="en-US" b="1" i="1">
                <a:solidFill>
                  <a:srgbClr val="990099"/>
                </a:solidFill>
              </a:rPr>
              <a:t>Ortho</a:t>
            </a:r>
            <a:r>
              <a:rPr lang="en-GB" altLang="en-US" b="1">
                <a:solidFill>
                  <a:srgbClr val="990099"/>
                </a:solidFill>
              </a:rPr>
              <a:t>- and </a:t>
            </a:r>
            <a:r>
              <a:rPr lang="en-GB" altLang="en-US" b="1" i="1">
                <a:solidFill>
                  <a:srgbClr val="990099"/>
                </a:solidFill>
              </a:rPr>
              <a:t>para</a:t>
            </a:r>
            <a:r>
              <a:rPr lang="en-GB" altLang="en-US" b="1">
                <a:solidFill>
                  <a:srgbClr val="990099"/>
                </a:solidFill>
              </a:rPr>
              <a:t>- directing</a:t>
            </a:r>
            <a:endParaRPr lang="en-US" altLang="en-US" b="1">
              <a:solidFill>
                <a:srgbClr val="990099"/>
              </a:solidFill>
            </a:endParaRPr>
          </a:p>
        </p:txBody>
      </p:sp>
      <p:sp>
        <p:nvSpPr>
          <p:cNvPr id="34826" name="Text Box 17"/>
          <p:cNvSpPr txBox="1">
            <a:spLocks noChangeArrowheads="1"/>
          </p:cNvSpPr>
          <p:nvPr/>
        </p:nvSpPr>
        <p:spPr bwMode="auto">
          <a:xfrm>
            <a:off x="1370410" y="4956572"/>
            <a:ext cx="21595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b="1" i="1">
                <a:solidFill>
                  <a:srgbClr val="990099"/>
                </a:solidFill>
              </a:rPr>
              <a:t>Note – no catalyst</a:t>
            </a:r>
            <a:endParaRPr lang="en-US" altLang="en-US" b="1" i="1">
              <a:solidFill>
                <a:srgbClr val="990099"/>
              </a:solidFill>
            </a:endParaRPr>
          </a:p>
        </p:txBody>
      </p:sp>
      <p:sp>
        <p:nvSpPr>
          <p:cNvPr id="12" name="Rectangle 2"/>
          <p:cNvSpPr txBox="1">
            <a:spLocks noChangeArrowheads="1"/>
          </p:cNvSpPr>
          <p:nvPr/>
        </p:nvSpPr>
        <p:spPr>
          <a:xfrm>
            <a:off x="180036" y="0"/>
            <a:ext cx="8963964" cy="801157"/>
          </a:xfrm>
          <a:prstGeom prst="rect">
            <a:avLst/>
          </a:prstGeom>
          <a:solidFill>
            <a:srgbClr val="92D050"/>
          </a:solid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dirty="0" smtClean="0"/>
              <a:t>                            </a:t>
            </a:r>
            <a:r>
              <a:rPr lang="en-US" altLang="en-US" sz="2800" dirty="0" smtClean="0"/>
              <a:t>Activating </a:t>
            </a:r>
            <a:r>
              <a:rPr lang="en-US" altLang="en-US" sz="2800" dirty="0"/>
              <a:t>Directors</a:t>
            </a:r>
          </a:p>
        </p:txBody>
      </p:sp>
      <p:sp>
        <p:nvSpPr>
          <p:cNvPr id="2" name="Slide Number Placeholder 1"/>
          <p:cNvSpPr>
            <a:spLocks noGrp="1"/>
          </p:cNvSpPr>
          <p:nvPr>
            <p:ph type="sldNum" sz="quarter" idx="12"/>
          </p:nvPr>
        </p:nvSpPr>
        <p:spPr/>
        <p:txBody>
          <a:bodyPr/>
          <a:lstStyle/>
          <a:p>
            <a:fld id="{453C39F3-4207-43FA-985C-F0577BB5AEA1}" type="slidenum">
              <a:rPr lang="en-US" smtClean="0"/>
              <a:t>46</a:t>
            </a:fld>
            <a:endParaRPr lang="en-US"/>
          </a:p>
        </p:txBody>
      </p:sp>
    </p:spTree>
    <p:extLst>
      <p:ext uri="{BB962C8B-B14F-4D97-AF65-F5344CB8AC3E}">
        <p14:creationId xmlns:p14="http://schemas.microsoft.com/office/powerpoint/2010/main" val="105340194"/>
      </p:ext>
    </p:extLst>
  </p:cSld>
  <p:clrMapOvr>
    <a:masterClrMapping/>
  </p:clrMapOvr>
  <p:transition spd="med">
    <p:newsflash/>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20588" y="533401"/>
            <a:ext cx="8823411" cy="1655674"/>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000" dirty="0">
                <a:latin typeface="Times New Roman" panose="02020603050405020304" pitchFamily="18" charset="0"/>
                <a:cs typeface="Times New Roman" panose="02020603050405020304" pitchFamily="18" charset="0"/>
              </a:rPr>
              <a:t>Any resonance or inductive effect for electron-withdrawing groups such as </a:t>
            </a:r>
            <a:r>
              <a:rPr lang="en-US" altLang="en-US" sz="2000" dirty="0">
                <a:solidFill>
                  <a:srgbClr val="FF0000"/>
                </a:solidFill>
                <a:latin typeface="Times New Roman" panose="02020603050405020304" pitchFamily="18" charset="0"/>
                <a:cs typeface="Times New Roman" panose="02020603050405020304" pitchFamily="18" charset="0"/>
              </a:rPr>
              <a:t>–NO</a:t>
            </a:r>
            <a:r>
              <a:rPr lang="en-US" altLang="en-US" sz="2000" baseline="-25000" dirty="0">
                <a:solidFill>
                  <a:srgbClr val="FF0000"/>
                </a:solidFill>
                <a:latin typeface="Times New Roman" panose="02020603050405020304" pitchFamily="18" charset="0"/>
                <a:cs typeface="Times New Roman" panose="02020603050405020304" pitchFamily="18" charset="0"/>
              </a:rPr>
              <a:t>2</a:t>
            </a:r>
            <a:r>
              <a:rPr lang="en-US" altLang="en-US" sz="2000" dirty="0">
                <a:solidFill>
                  <a:srgbClr val="FF0000"/>
                </a:solidFill>
                <a:latin typeface="Times New Roman" panose="02020603050405020304" pitchFamily="18" charset="0"/>
                <a:cs typeface="Times New Roman" panose="02020603050405020304" pitchFamily="18" charset="0"/>
              </a:rPr>
              <a:t>, –C=O, -SO</a:t>
            </a:r>
            <a:r>
              <a:rPr lang="en-US" altLang="en-US" sz="2000" baseline="-25000" dirty="0">
                <a:solidFill>
                  <a:srgbClr val="FF0000"/>
                </a:solidFill>
                <a:latin typeface="Times New Roman" panose="02020603050405020304" pitchFamily="18" charset="0"/>
                <a:cs typeface="Times New Roman" panose="02020603050405020304" pitchFamily="18" charset="0"/>
              </a:rPr>
              <a:t>3</a:t>
            </a:r>
            <a:r>
              <a:rPr lang="en-US" altLang="en-US" sz="2000" dirty="0">
                <a:solidFill>
                  <a:srgbClr val="FF0000"/>
                </a:solidFill>
                <a:latin typeface="Times New Roman" panose="02020603050405020304" pitchFamily="18" charset="0"/>
                <a:cs typeface="Times New Roman" panose="02020603050405020304" pitchFamily="18" charset="0"/>
              </a:rPr>
              <a:t>H, –NR</a:t>
            </a:r>
            <a:r>
              <a:rPr lang="en-US" altLang="en-US" sz="2000" baseline="-25000" dirty="0">
                <a:solidFill>
                  <a:srgbClr val="FF0000"/>
                </a:solidFill>
                <a:latin typeface="Times New Roman" panose="02020603050405020304" pitchFamily="18" charset="0"/>
                <a:cs typeface="Times New Roman" panose="02020603050405020304" pitchFamily="18" charset="0"/>
              </a:rPr>
              <a:t>3</a:t>
            </a:r>
            <a:r>
              <a:rPr lang="en-US" altLang="en-US" sz="2000" baseline="30000" dirty="0">
                <a:solidFill>
                  <a:srgbClr val="FF0000"/>
                </a:solidFill>
                <a:latin typeface="Times New Roman" panose="02020603050405020304" pitchFamily="18" charset="0"/>
                <a:cs typeface="Times New Roman" panose="02020603050405020304" pitchFamily="18" charset="0"/>
              </a:rPr>
              <a:t>+</a:t>
            </a:r>
            <a:r>
              <a:rPr lang="en-US" altLang="en-US" sz="2000" dirty="0">
                <a:solidFill>
                  <a:srgbClr val="FF0000"/>
                </a:solidFill>
                <a:latin typeface="Times New Roman" panose="02020603050405020304" pitchFamily="18" charset="0"/>
                <a:cs typeface="Times New Roman" panose="02020603050405020304" pitchFamily="18" charset="0"/>
              </a:rPr>
              <a:t>, –CCl</a:t>
            </a:r>
            <a:r>
              <a:rPr lang="en-US" altLang="en-US" sz="2000" baseline="-25000" dirty="0">
                <a:solidFill>
                  <a:srgbClr val="FF0000"/>
                </a:solidFill>
                <a:latin typeface="Times New Roman" panose="02020603050405020304" pitchFamily="18" charset="0"/>
                <a:cs typeface="Times New Roman" panose="02020603050405020304" pitchFamily="18" charset="0"/>
              </a:rPr>
              <a:t>3</a:t>
            </a:r>
            <a:r>
              <a:rPr lang="en-US" altLang="en-US" sz="2000" dirty="0">
                <a:solidFill>
                  <a:srgbClr val="FF0000"/>
                </a:solidFill>
                <a:latin typeface="Times New Roman" panose="02020603050405020304" pitchFamily="18" charset="0"/>
                <a:cs typeface="Times New Roman" panose="02020603050405020304" pitchFamily="18" charset="0"/>
              </a:rPr>
              <a:t>, and –CF</a:t>
            </a:r>
            <a:r>
              <a:rPr lang="en-US" altLang="en-US" sz="2000" baseline="-25000" dirty="0">
                <a:solidFill>
                  <a:srgbClr val="FF0000"/>
                </a:solidFill>
                <a:latin typeface="Times New Roman" panose="02020603050405020304" pitchFamily="18" charset="0"/>
                <a:cs typeface="Times New Roman" panose="02020603050405020304" pitchFamily="18" charset="0"/>
              </a:rPr>
              <a:t>3</a:t>
            </a:r>
            <a:r>
              <a:rPr lang="en-US" altLang="en-US" sz="2000" dirty="0">
                <a:latin typeface="Times New Roman" panose="02020603050405020304" pitchFamily="18" charset="0"/>
                <a:cs typeface="Times New Roman" panose="02020603050405020304" pitchFamily="18" charset="0"/>
              </a:rPr>
              <a:t>, which decreases electron density on the ring, deactivates the ring toward further EAS.</a:t>
            </a:r>
          </a:p>
          <a:p>
            <a:r>
              <a:rPr lang="en-US" altLang="en-US" sz="2400" dirty="0">
                <a:latin typeface="Times New Roman" panose="02020603050405020304" pitchFamily="18" charset="0"/>
                <a:cs typeface="Times New Roman" panose="02020603050405020304" pitchFamily="18" charset="0"/>
              </a:rPr>
              <a:t>These groups on the benzene ring make electrophilic aromatic substitution slower.</a:t>
            </a:r>
          </a:p>
          <a:p>
            <a:r>
              <a:rPr lang="en-US" altLang="en-US" sz="2400" dirty="0">
                <a:latin typeface="Times New Roman" panose="02020603050405020304" pitchFamily="18" charset="0"/>
                <a:cs typeface="Times New Roman" panose="02020603050405020304" pitchFamily="18" charset="0"/>
              </a:rPr>
              <a:t>They direct substitution to the </a:t>
            </a:r>
            <a:r>
              <a:rPr lang="en-US" altLang="en-US" sz="2400" dirty="0">
                <a:solidFill>
                  <a:srgbClr val="00B0F0"/>
                </a:solidFill>
                <a:latin typeface="Times New Roman" panose="02020603050405020304" pitchFamily="18" charset="0"/>
                <a:cs typeface="Times New Roman" panose="02020603050405020304" pitchFamily="18" charset="0"/>
              </a:rPr>
              <a:t>meta</a:t>
            </a:r>
            <a:r>
              <a:rPr lang="en-US" altLang="en-US" sz="2400" dirty="0">
                <a:latin typeface="Times New Roman" panose="02020603050405020304" pitchFamily="18" charset="0"/>
                <a:cs typeface="Times New Roman" panose="02020603050405020304" pitchFamily="18" charset="0"/>
              </a:rPr>
              <a:t> position.</a:t>
            </a:r>
          </a:p>
        </p:txBody>
      </p:sp>
      <p:sp>
        <p:nvSpPr>
          <p:cNvPr id="5" name="Rectangle 2"/>
          <p:cNvSpPr txBox="1">
            <a:spLocks noChangeArrowheads="1"/>
          </p:cNvSpPr>
          <p:nvPr/>
        </p:nvSpPr>
        <p:spPr bwMode="auto">
          <a:xfrm>
            <a:off x="205712" y="-21760"/>
            <a:ext cx="8938287" cy="457046"/>
          </a:xfrm>
          <a:prstGeom prst="rect">
            <a:avLst/>
          </a:prstGeom>
          <a:solidFill>
            <a:schemeClr val="bg2">
              <a:lumMod val="40000"/>
              <a:lumOff val="60000"/>
            </a:schemeClr>
          </a:solidFill>
          <a:ln>
            <a:noFill/>
          </a:ln>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a:defRPr/>
            </a:pPr>
            <a:r>
              <a:rPr lang="en-US" altLang="en-US" sz="2800" kern="0" dirty="0"/>
              <a:t>Deactivating Directors</a:t>
            </a:r>
          </a:p>
        </p:txBody>
      </p:sp>
      <p:sp>
        <p:nvSpPr>
          <p:cNvPr id="7" name="Rectangle 3"/>
          <p:cNvSpPr txBox="1">
            <a:spLocks noChangeArrowheads="1"/>
          </p:cNvSpPr>
          <p:nvPr/>
        </p:nvSpPr>
        <p:spPr bwMode="auto">
          <a:xfrm>
            <a:off x="304666" y="2664743"/>
            <a:ext cx="8630455" cy="688181"/>
          </a:xfrm>
          <a:prstGeom prst="rect">
            <a:avLst/>
          </a:prstGeom>
          <a:noFill/>
          <a:ln w="9525">
            <a:noFill/>
            <a:miter lim="800000"/>
            <a:headEnd/>
            <a:tailEnd/>
          </a:ln>
        </p:spPr>
        <p:txBody>
          <a:bodyPr/>
          <a:lstStyle/>
          <a:p>
            <a:pPr marL="257175" indent="-257175">
              <a:spcBef>
                <a:spcPct val="20000"/>
              </a:spcBef>
              <a:buFontTx/>
              <a:buChar char="•"/>
              <a:defRPr/>
            </a:pPr>
            <a:r>
              <a:rPr lang="en-US" sz="2400" kern="0" dirty="0">
                <a:latin typeface="Times New Roman" panose="02020603050405020304" pitchFamily="18" charset="0"/>
                <a:cs typeface="Times New Roman" panose="02020603050405020304" pitchFamily="18" charset="0"/>
              </a:rPr>
              <a:t>For </a:t>
            </a:r>
            <a:r>
              <a:rPr lang="en-US" sz="2400" b="1" kern="0" dirty="0">
                <a:latin typeface="Times New Roman" panose="02020603050405020304" pitchFamily="18" charset="0"/>
                <a:cs typeface="Times New Roman" panose="02020603050405020304" pitchFamily="18" charset="0"/>
              </a:rPr>
              <a:t>meta directors</a:t>
            </a:r>
            <a:r>
              <a:rPr lang="en-US" sz="2400" kern="0" dirty="0">
                <a:latin typeface="Times New Roman" panose="02020603050405020304" pitchFamily="18" charset="0"/>
                <a:cs typeface="Times New Roman" panose="02020603050405020304" pitchFamily="18" charset="0"/>
              </a:rPr>
              <a:t>, meta attack forms a more stable cation than </a:t>
            </a:r>
            <a:r>
              <a:rPr lang="en-US" sz="2400" kern="0" dirty="0" err="1">
                <a:latin typeface="Times New Roman" panose="02020603050405020304" pitchFamily="18" charset="0"/>
                <a:cs typeface="Times New Roman" panose="02020603050405020304" pitchFamily="18" charset="0"/>
              </a:rPr>
              <a:t>ortho-para</a:t>
            </a:r>
            <a:r>
              <a:rPr lang="en-US" sz="2400" kern="0" dirty="0">
                <a:latin typeface="Times New Roman" panose="02020603050405020304" pitchFamily="18" charset="0"/>
                <a:cs typeface="Times New Roman" panose="02020603050405020304" pitchFamily="18" charset="0"/>
              </a:rPr>
              <a:t> attack.</a:t>
            </a:r>
          </a:p>
          <a:p>
            <a:pPr marL="214313" indent="-214313">
              <a:spcBef>
                <a:spcPct val="20000"/>
              </a:spcBef>
              <a:buFont typeface="Arial" charset="0"/>
              <a:buChar char="•"/>
              <a:defRPr/>
            </a:pPr>
            <a:r>
              <a:rPr lang="en-US" sz="2400" kern="0" dirty="0">
                <a:latin typeface="Times New Roman" panose="02020603050405020304" pitchFamily="18" charset="0"/>
                <a:cs typeface="Times New Roman" panose="02020603050405020304" pitchFamily="18" charset="0"/>
              </a:rPr>
              <a:t>Also, meta products are formed faster than </a:t>
            </a:r>
            <a:r>
              <a:rPr lang="en-US" sz="2400" kern="0" dirty="0" err="1">
                <a:latin typeface="Times New Roman" panose="02020603050405020304" pitchFamily="18" charset="0"/>
                <a:cs typeface="Times New Roman" panose="02020603050405020304" pitchFamily="18" charset="0"/>
              </a:rPr>
              <a:t>ortho</a:t>
            </a:r>
            <a:r>
              <a:rPr lang="en-US" sz="2400" kern="0" dirty="0">
                <a:latin typeface="Times New Roman" panose="02020603050405020304" pitchFamily="18" charset="0"/>
                <a:cs typeface="Times New Roman" panose="02020603050405020304" pitchFamily="18" charset="0"/>
              </a:rPr>
              <a:t>-para products.</a:t>
            </a:r>
          </a:p>
        </p:txBody>
      </p:sp>
      <p:sp>
        <p:nvSpPr>
          <p:cNvPr id="8" name="Rectangle 3"/>
          <p:cNvSpPr>
            <a:spLocks noGrp="1" noChangeArrowheads="1"/>
          </p:cNvSpPr>
          <p:nvPr>
            <p:ph idx="1"/>
          </p:nvPr>
        </p:nvSpPr>
        <p:spPr>
          <a:xfrm>
            <a:off x="187515" y="4390555"/>
            <a:ext cx="1641285" cy="437043"/>
          </a:xfrm>
        </p:spPr>
        <p:txBody>
          <a:bodyPr/>
          <a:lstStyle/>
          <a:p>
            <a:pPr marL="0" lvl="1" indent="0">
              <a:buNone/>
            </a:pPr>
            <a:r>
              <a:rPr lang="en-US" altLang="en-US" dirty="0" smtClean="0"/>
              <a:t>-</a:t>
            </a:r>
            <a:r>
              <a:rPr lang="en-US" altLang="en-US" dirty="0" smtClean="0">
                <a:solidFill>
                  <a:srgbClr val="FF0000"/>
                </a:solidFill>
                <a:latin typeface="Times New Roman" panose="02020603050405020304" pitchFamily="18" charset="0"/>
                <a:cs typeface="Times New Roman" panose="02020603050405020304" pitchFamily="18" charset="0"/>
              </a:rPr>
              <a:t>NO</a:t>
            </a:r>
            <a:r>
              <a:rPr lang="en-US" altLang="en-US" baseline="-25000" dirty="0" smtClean="0">
                <a:solidFill>
                  <a:srgbClr val="FF0000"/>
                </a:solidFill>
                <a:latin typeface="Times New Roman" panose="02020603050405020304" pitchFamily="18" charset="0"/>
                <a:cs typeface="Times New Roman" panose="02020603050405020304" pitchFamily="18" charset="0"/>
              </a:rPr>
              <a:t>2</a:t>
            </a:r>
            <a:r>
              <a:rPr lang="en-US" altLang="en-US" dirty="0" smtClean="0">
                <a:solidFill>
                  <a:srgbClr val="FF0000"/>
                </a:solidFill>
                <a:latin typeface="Times New Roman" panose="02020603050405020304" pitchFamily="18" charset="0"/>
                <a:cs typeface="Times New Roman" panose="02020603050405020304" pitchFamily="18" charset="0"/>
              </a:rPr>
              <a:t> is meta directing.</a:t>
            </a:r>
          </a:p>
        </p:txBody>
      </p:sp>
      <p:pic>
        <p:nvPicPr>
          <p:cNvPr id="9" name="Picture 8" descr="brown5e_figun_09_p306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976117"/>
            <a:ext cx="7010400" cy="2729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9"/>
          <p:cNvSpPr>
            <a:spLocks noGrp="1"/>
          </p:cNvSpPr>
          <p:nvPr>
            <p:ph type="sldNum" sz="quarter" idx="12"/>
          </p:nvPr>
        </p:nvSpPr>
        <p:spPr/>
        <p:txBody>
          <a:bodyPr/>
          <a:lstStyle/>
          <a:p>
            <a:fld id="{453C39F3-4207-43FA-985C-F0577BB5AEA1}" type="slidenum">
              <a:rPr lang="en-US" smtClean="0"/>
              <a:t>47</a:t>
            </a:fld>
            <a:endParaRPr lang="en-US"/>
          </a:p>
        </p:txBody>
      </p:sp>
    </p:spTree>
    <p:extLst>
      <p:ext uri="{BB962C8B-B14F-4D97-AF65-F5344CB8AC3E}">
        <p14:creationId xmlns:p14="http://schemas.microsoft.com/office/powerpoint/2010/main" val="303164004"/>
      </p:ext>
    </p:extLst>
  </p:cSld>
  <p:clrMapOvr>
    <a:masterClrMapping/>
  </p:clrMapOvr>
  <p:transition spd="med">
    <p:newsfla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367853" y="1428346"/>
            <a:ext cx="8634480" cy="2011486"/>
          </a:xfrm>
        </p:spPr>
        <p:txBody>
          <a:bodyPr>
            <a:noAutofit/>
          </a:bodyPr>
          <a:lstStyle/>
          <a:p>
            <a:r>
              <a:rPr lang="en-US" altLang="en-US" sz="2400" dirty="0">
                <a:solidFill>
                  <a:srgbClr val="FF0000"/>
                </a:solidFill>
                <a:latin typeface="Times New Roman" panose="02020603050405020304" pitchFamily="18" charset="0"/>
                <a:cs typeface="Times New Roman" panose="02020603050405020304" pitchFamily="18" charset="0"/>
              </a:rPr>
              <a:t>Halogens</a:t>
            </a:r>
            <a:r>
              <a:rPr lang="en-US" altLang="en-US" sz="2400" dirty="0">
                <a:latin typeface="Times New Roman" panose="02020603050405020304" pitchFamily="18" charset="0"/>
                <a:cs typeface="Times New Roman" panose="02020603050405020304" pitchFamily="18" charset="0"/>
              </a:rPr>
              <a:t>: the resonance and inductive effects operate in opposite directions.</a:t>
            </a:r>
          </a:p>
          <a:p>
            <a:r>
              <a:rPr lang="en-US" altLang="en-US" sz="2400" b="1" dirty="0">
                <a:latin typeface="Times New Roman" panose="02020603050405020304" pitchFamily="18" charset="0"/>
                <a:cs typeface="Times New Roman" panose="02020603050405020304" pitchFamily="18" charset="0"/>
              </a:rPr>
              <a:t>The inductive effect</a:t>
            </a:r>
            <a:r>
              <a:rPr lang="en-US" altLang="en-US" sz="2400" dirty="0">
                <a:latin typeface="Times New Roman" panose="02020603050405020304" pitchFamily="18" charset="0"/>
                <a:cs typeface="Times New Roman" panose="02020603050405020304" pitchFamily="18" charset="0"/>
              </a:rPr>
              <a:t>: halogens have an electron-withdrawing inductive effect; therefore, aryl halides react more slowly in EAS than benzene.</a:t>
            </a:r>
          </a:p>
          <a:p>
            <a:r>
              <a:rPr lang="en-US" altLang="en-US" sz="2400" b="1" dirty="0">
                <a:latin typeface="Times New Roman" panose="02020603050405020304" pitchFamily="18" charset="0"/>
                <a:cs typeface="Times New Roman" panose="02020603050405020304" pitchFamily="18" charset="0"/>
              </a:rPr>
              <a:t>The resonance effect</a:t>
            </a:r>
            <a:r>
              <a:rPr lang="en-US" altLang="en-US" sz="2400" dirty="0">
                <a:latin typeface="Times New Roman" panose="02020603050405020304" pitchFamily="18" charset="0"/>
                <a:cs typeface="Times New Roman" panose="02020603050405020304" pitchFamily="18" charset="0"/>
              </a:rPr>
              <a:t>: a halogen </a:t>
            </a:r>
            <a:r>
              <a:rPr lang="en-US" altLang="en-US" sz="2400" dirty="0" err="1">
                <a:latin typeface="Times New Roman" panose="02020603050405020304" pitchFamily="18" charset="0"/>
                <a:cs typeface="Times New Roman" panose="02020603050405020304" pitchFamily="18" charset="0"/>
              </a:rPr>
              <a:t>ortho</a:t>
            </a:r>
            <a:r>
              <a:rPr lang="en-US" altLang="en-US" sz="2400" dirty="0">
                <a:latin typeface="Times New Roman" panose="02020603050405020304" pitchFamily="18" charset="0"/>
                <a:cs typeface="Times New Roman" panose="02020603050405020304" pitchFamily="18" charset="0"/>
              </a:rPr>
              <a:t> or para to the site of electrophilic attack stabilizes the cation intermediate by delocalizing the positive charge; halogen, therefore, is </a:t>
            </a:r>
            <a:r>
              <a:rPr lang="en-US" altLang="en-US" sz="2400" dirty="0" err="1">
                <a:latin typeface="Times New Roman" panose="02020603050405020304" pitchFamily="18" charset="0"/>
                <a:cs typeface="Times New Roman" panose="02020603050405020304" pitchFamily="18" charset="0"/>
              </a:rPr>
              <a:t>ortho</a:t>
            </a:r>
            <a:r>
              <a:rPr lang="en-US" altLang="en-US" sz="2400" dirty="0">
                <a:latin typeface="Times New Roman" panose="02020603050405020304" pitchFamily="18" charset="0"/>
                <a:cs typeface="Times New Roman" panose="02020603050405020304" pitchFamily="18" charset="0"/>
              </a:rPr>
              <a:t>-para directing.</a:t>
            </a:r>
          </a:p>
        </p:txBody>
      </p:sp>
      <p:pic>
        <p:nvPicPr>
          <p:cNvPr id="5" name="Picture 8" descr="brown5e_figun_09_p313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7853" y="5029200"/>
            <a:ext cx="8238878" cy="135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228600" y="0"/>
            <a:ext cx="8915400" cy="631265"/>
          </a:xfrm>
          <a:prstGeom prst="rect">
            <a:avLst/>
          </a:prstGeom>
          <a:solidFill>
            <a:schemeClr val="bg2">
              <a:lumMod val="40000"/>
              <a:lumOff val="60000"/>
            </a:schemeClr>
          </a:solidFill>
          <a:ln>
            <a:solidFill>
              <a:schemeClr val="accent1"/>
            </a:solidFill>
          </a:ln>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a:defRPr/>
            </a:pPr>
            <a:r>
              <a:rPr lang="en-US" altLang="en-US" sz="2800" kern="0" dirty="0">
                <a:latin typeface="Times New Roman" panose="02020603050405020304" pitchFamily="18" charset="0"/>
                <a:cs typeface="Times New Roman" panose="02020603050405020304" pitchFamily="18" charset="0"/>
              </a:rPr>
              <a:t>Deactivating Directors</a:t>
            </a:r>
          </a:p>
        </p:txBody>
      </p:sp>
      <p:sp>
        <p:nvSpPr>
          <p:cNvPr id="7" name="Slide Number Placeholder 6"/>
          <p:cNvSpPr>
            <a:spLocks noGrp="1"/>
          </p:cNvSpPr>
          <p:nvPr>
            <p:ph type="sldNum" sz="quarter" idx="12"/>
          </p:nvPr>
        </p:nvSpPr>
        <p:spPr/>
        <p:txBody>
          <a:bodyPr/>
          <a:lstStyle/>
          <a:p>
            <a:fld id="{453C39F3-4207-43FA-985C-F0577BB5AEA1}" type="slidenum">
              <a:rPr lang="en-US" smtClean="0"/>
              <a:t>48</a:t>
            </a:fld>
            <a:endParaRPr lang="en-US"/>
          </a:p>
        </p:txBody>
      </p:sp>
    </p:spTree>
    <p:extLst>
      <p:ext uri="{BB962C8B-B14F-4D97-AF65-F5344CB8AC3E}">
        <p14:creationId xmlns:p14="http://schemas.microsoft.com/office/powerpoint/2010/main" val="2416194070"/>
      </p:ext>
    </p:extLst>
  </p:cSld>
  <p:clrMapOvr>
    <a:masterClrMapping/>
  </p:clrMapOvr>
  <p:transition spd="med">
    <p:newsfla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0" y="488156"/>
            <a:ext cx="8915399" cy="245342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28663" lvl="1" indent="-385763">
              <a:lnSpc>
                <a:spcPct val="80000"/>
              </a:lnSpc>
              <a:buFontTx/>
              <a:buAutoNum type="arabicPeriod"/>
            </a:pPr>
            <a:r>
              <a:rPr lang="en-US" altLang="en-US" dirty="0">
                <a:latin typeface="Times New Roman" panose="02020603050405020304" pitchFamily="18" charset="0"/>
                <a:cs typeface="Times New Roman" panose="02020603050405020304" pitchFamily="18" charset="0"/>
              </a:rPr>
              <a:t>Groups which are </a:t>
            </a:r>
            <a:r>
              <a:rPr lang="en-US" altLang="en-US" dirty="0" err="1">
                <a:latin typeface="Times New Roman" panose="02020603050405020304" pitchFamily="18" charset="0"/>
                <a:cs typeface="Times New Roman" panose="02020603050405020304" pitchFamily="18" charset="0"/>
              </a:rPr>
              <a:t>ortho</a:t>
            </a:r>
            <a:r>
              <a:rPr lang="en-US" altLang="en-US" dirty="0">
                <a:latin typeface="Times New Roman" panose="02020603050405020304" pitchFamily="18" charset="0"/>
                <a:cs typeface="Times New Roman" panose="02020603050405020304" pitchFamily="18" charset="0"/>
              </a:rPr>
              <a:t>-para directing.</a:t>
            </a:r>
          </a:p>
          <a:p>
            <a:pPr marL="1028700" lvl="2" indent="-385763">
              <a:lnSpc>
                <a:spcPct val="80000"/>
              </a:lnSpc>
              <a:buFontTx/>
              <a:buAutoNum type="alphaLcPeriod"/>
            </a:pPr>
            <a:r>
              <a:rPr lang="en-US" altLang="en-US" sz="2400" dirty="0">
                <a:latin typeface="Times New Roman" panose="02020603050405020304" pitchFamily="18" charset="0"/>
                <a:cs typeface="Times New Roman" panose="02020603050405020304" pitchFamily="18" charset="0"/>
              </a:rPr>
              <a:t>Alkyl groups, Phenyl groups and,</a:t>
            </a:r>
          </a:p>
          <a:p>
            <a:pPr marL="1028700" lvl="2" indent="-385763">
              <a:lnSpc>
                <a:spcPct val="80000"/>
              </a:lnSpc>
              <a:buFontTx/>
              <a:buAutoNum type="alphaLcPeriod"/>
            </a:pPr>
            <a:r>
              <a:rPr lang="en-US" altLang="en-US" sz="2400" dirty="0">
                <a:latin typeface="Times New Roman" panose="02020603050405020304" pitchFamily="18" charset="0"/>
                <a:cs typeface="Times New Roman" panose="02020603050405020304" pitchFamily="18" charset="0"/>
              </a:rPr>
              <a:t>Substituents in which the atom bonded to the ring has an unshared pair of electrons</a:t>
            </a:r>
          </a:p>
          <a:p>
            <a:pPr marL="728663" lvl="1" indent="-385763">
              <a:lnSpc>
                <a:spcPct val="80000"/>
              </a:lnSpc>
              <a:buFontTx/>
              <a:buAutoNum type="arabicPeriod"/>
            </a:pPr>
            <a:r>
              <a:rPr lang="en-US" altLang="en-US" dirty="0">
                <a:latin typeface="Times New Roman" panose="02020603050405020304" pitchFamily="18" charset="0"/>
                <a:cs typeface="Times New Roman" panose="02020603050405020304" pitchFamily="18" charset="0"/>
              </a:rPr>
              <a:t>All </a:t>
            </a:r>
            <a:r>
              <a:rPr lang="en-US" altLang="en-US" dirty="0" err="1">
                <a:latin typeface="Times New Roman" panose="02020603050405020304" pitchFamily="18" charset="0"/>
                <a:cs typeface="Times New Roman" panose="02020603050405020304" pitchFamily="18" charset="0"/>
              </a:rPr>
              <a:t>ortho</a:t>
            </a:r>
            <a:r>
              <a:rPr lang="en-US" altLang="en-US" dirty="0">
                <a:latin typeface="Times New Roman" panose="02020603050405020304" pitchFamily="18" charset="0"/>
                <a:cs typeface="Times New Roman" panose="02020603050405020304" pitchFamily="18" charset="0"/>
              </a:rPr>
              <a:t>-para directing groups are activating toward further substitution; except halogens, which are weakly deactivating.</a:t>
            </a:r>
          </a:p>
          <a:p>
            <a:pPr marL="728663" lvl="1" indent="-385763">
              <a:lnSpc>
                <a:spcPct val="80000"/>
              </a:lnSpc>
              <a:buFontTx/>
              <a:buAutoNum type="arabicPeriod"/>
            </a:pPr>
            <a:r>
              <a:rPr lang="en-US" altLang="en-US" dirty="0">
                <a:latin typeface="Times New Roman" panose="02020603050405020304" pitchFamily="18" charset="0"/>
                <a:cs typeface="Times New Roman" panose="02020603050405020304" pitchFamily="18" charset="0"/>
              </a:rPr>
              <a:t>All other substituents are meta directing.</a:t>
            </a:r>
          </a:p>
          <a:p>
            <a:pPr marL="728663" lvl="1" indent="-385763">
              <a:lnSpc>
                <a:spcPct val="80000"/>
              </a:lnSpc>
              <a:buFontTx/>
              <a:buAutoNum type="arabicPeriod"/>
            </a:pPr>
            <a:r>
              <a:rPr lang="en-US" altLang="en-US" dirty="0">
                <a:latin typeface="Times New Roman" panose="02020603050405020304" pitchFamily="18" charset="0"/>
                <a:cs typeface="Times New Roman" panose="02020603050405020304" pitchFamily="18" charset="0"/>
              </a:rPr>
              <a:t>All meta directing groups carry either a partial or full positive charge on the atom bonded to the ring.</a:t>
            </a:r>
          </a:p>
        </p:txBody>
      </p:sp>
      <p:sp>
        <p:nvSpPr>
          <p:cNvPr id="5" name="Rectangle 4"/>
          <p:cNvSpPr/>
          <p:nvPr/>
        </p:nvSpPr>
        <p:spPr>
          <a:xfrm>
            <a:off x="304800" y="69310"/>
            <a:ext cx="8763000" cy="437043"/>
          </a:xfrm>
          <a:prstGeom prst="rect">
            <a:avLst/>
          </a:prstGeom>
          <a:solidFill>
            <a:srgbClr val="FFFF00"/>
          </a:solidFill>
        </p:spPr>
        <p:txBody>
          <a:bodyPr wrap="square">
            <a:spAutoFit/>
          </a:bodyPr>
          <a:lstStyle/>
          <a:p>
            <a:pPr lvl="1">
              <a:lnSpc>
                <a:spcPct val="80000"/>
              </a:lnSpc>
            </a:pPr>
            <a:r>
              <a:rPr lang="en-US" altLang="en-US" sz="2800" dirty="0" smtClean="0">
                <a:latin typeface="Times New Roman" panose="02020603050405020304" pitchFamily="18" charset="0"/>
                <a:cs typeface="Times New Roman" panose="02020603050405020304" pitchFamily="18" charset="0"/>
              </a:rPr>
              <a:t>                           Summary</a:t>
            </a:r>
            <a:endParaRPr lang="en-US" altLang="en-US" sz="2800" dirty="0">
              <a:latin typeface="Times New Roman" panose="02020603050405020304" pitchFamily="18" charset="0"/>
              <a:cs typeface="Times New Roman" panose="02020603050405020304" pitchFamily="18" charset="0"/>
            </a:endParaRPr>
          </a:p>
        </p:txBody>
      </p:sp>
      <p:pic>
        <p:nvPicPr>
          <p:cNvPr id="6" name="Picture 8" descr="brown5e_tab_09_0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5701" y="3457547"/>
            <a:ext cx="8642230" cy="30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fld id="{453C39F3-4207-43FA-985C-F0577BB5AEA1}" type="slidenum">
              <a:rPr lang="en-US" smtClean="0"/>
              <a:t>49</a:t>
            </a:fld>
            <a:endParaRPr lang="en-US"/>
          </a:p>
        </p:txBody>
      </p:sp>
    </p:spTree>
    <p:extLst>
      <p:ext uri="{BB962C8B-B14F-4D97-AF65-F5344CB8AC3E}">
        <p14:creationId xmlns:p14="http://schemas.microsoft.com/office/powerpoint/2010/main" val="1689683520"/>
      </p:ext>
    </p:extLst>
  </p:cSld>
  <p:clrMapOvr>
    <a:masterClrMapping/>
  </p:clrMapOvr>
  <p:transition spd="med">
    <p:newsfla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304800" y="76200"/>
            <a:ext cx="8458200" cy="2133600"/>
          </a:xfrm>
        </p:spPr>
        <p:txBody>
          <a:bodyPr/>
          <a:lstStyle/>
          <a:p>
            <a:r>
              <a:rPr lang="en-US" sz="3200" b="1" u="sng" dirty="0">
                <a:solidFill>
                  <a:srgbClr val="FF0000"/>
                </a:solidFill>
                <a:latin typeface="Comic Sans MS" pitchFamily="66" charset="0"/>
              </a:rPr>
              <a:t>ethers:</a:t>
            </a:r>
            <a:r>
              <a:rPr lang="en-US" sz="3200" u="sng" dirty="0">
                <a:solidFill>
                  <a:srgbClr val="FF0000"/>
                </a:solidFill>
                <a:latin typeface="Comic Sans MS" pitchFamily="66" charset="0"/>
              </a:rPr>
              <a:t> </a:t>
            </a:r>
            <a:r>
              <a:rPr lang="en-US" sz="3200" dirty="0">
                <a:latin typeface="Comic Sans MS" pitchFamily="66" charset="0"/>
              </a:rPr>
              <a:t>compounds in which an O atom is bonded to 2 organic groups: -C</a:t>
            </a:r>
            <a:r>
              <a:rPr lang="en-US" sz="3200" dirty="0">
                <a:solidFill>
                  <a:srgbClr val="FF0000"/>
                </a:solidFill>
                <a:latin typeface="Comic Sans MS" pitchFamily="66" charset="0"/>
              </a:rPr>
              <a:t>-O-</a:t>
            </a:r>
            <a:r>
              <a:rPr lang="en-US" sz="3200" dirty="0">
                <a:latin typeface="Comic Sans MS" pitchFamily="66" charset="0"/>
              </a:rPr>
              <a:t>C-</a:t>
            </a:r>
            <a:r>
              <a:rPr lang="en-US" sz="3600" dirty="0">
                <a:latin typeface="Comic Sans MS" pitchFamily="66" charset="0"/>
              </a:rPr>
              <a:t/>
            </a:r>
            <a:br>
              <a:rPr lang="en-US" sz="3600" dirty="0">
                <a:latin typeface="Comic Sans MS" pitchFamily="66" charset="0"/>
              </a:rPr>
            </a:br>
            <a:r>
              <a:rPr lang="en-US" sz="2200" dirty="0">
                <a:latin typeface="Comic Sans MS" pitchFamily="66" charset="0"/>
              </a:rPr>
              <a:t/>
            </a:r>
            <a:br>
              <a:rPr lang="en-US" sz="2200" dirty="0">
                <a:latin typeface="Comic Sans MS" pitchFamily="66" charset="0"/>
              </a:rPr>
            </a:br>
            <a:r>
              <a:rPr lang="en-US" sz="1800" b="1" dirty="0" err="1">
                <a:latin typeface="Comic Sans MS" pitchFamily="66" charset="0"/>
              </a:rPr>
              <a:t>methoxymethane</a:t>
            </a:r>
            <a:r>
              <a:rPr lang="en-US" sz="1800" b="1" dirty="0">
                <a:latin typeface="Comic Sans MS" pitchFamily="66" charset="0"/>
              </a:rPr>
              <a:t> (dimethyl ether)</a:t>
            </a:r>
          </a:p>
        </p:txBody>
      </p:sp>
      <mc:AlternateContent xmlns:mc="http://schemas.openxmlformats.org/markup-compatibility/2006" xmlns:p14="http://schemas.microsoft.com/office/powerpoint/2010/main">
        <mc:Choice Requires="p14">
          <p:contentPart p14:bwMode="auto" r:id="rId3">
            <p14:nvContentPartPr>
              <p14:cNvPr id="3" name="Ink 4"/>
              <p14:cNvContentPartPr>
                <a14:cpLocks xmlns:a14="http://schemas.microsoft.com/office/drawing/2010/main" noRot="1" noChangeAspect="1" noEditPoints="1" noChangeArrowheads="1" noChangeShapeType="1"/>
              </p14:cNvContentPartPr>
              <p14:nvPr/>
            </p14:nvContentPartPr>
            <p14:xfrm>
              <a:off x="5794568" y="1853441"/>
              <a:ext cx="1192732" cy="627612"/>
            </p14:xfrm>
          </p:contentPart>
        </mc:Choice>
        <mc:Fallback xmlns="">
          <p:pic>
            <p:nvPicPr>
              <p:cNvPr id="3" name="Ink 4"/>
              <p:cNvPicPr>
                <a:picLocks noRot="1" noChangeAspect="1" noEditPoints="1" noChangeArrowheads="1" noChangeShapeType="1"/>
              </p:cNvPicPr>
              <p:nvPr/>
            </p:nvPicPr>
            <p:blipFill>
              <a:blip r:embed="rId4"/>
              <a:stretch>
                <a:fillRect/>
              </a:stretch>
            </p:blipFill>
            <p:spPr>
              <a:xfrm>
                <a:off x="5780167" y="1839038"/>
                <a:ext cx="1221533" cy="656418"/>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5"/>
              <p14:cNvContentPartPr>
                <a14:cpLocks xmlns:a14="http://schemas.microsoft.com/office/drawing/2010/main" noRot="1" noChangeAspect="1" noEditPoints="1" noChangeArrowheads="1" noChangeShapeType="1"/>
              </p14:cNvContentPartPr>
              <p14:nvPr/>
            </p14:nvContentPartPr>
            <p14:xfrm>
              <a:off x="7077394" y="1788413"/>
              <a:ext cx="406536" cy="675321"/>
            </p14:xfrm>
          </p:contentPart>
        </mc:Choice>
        <mc:Fallback xmlns="">
          <p:pic>
            <p:nvPicPr>
              <p:cNvPr id="4" name="Ink 5"/>
              <p:cNvPicPr>
                <a:picLocks noRot="1" noChangeAspect="1" noEditPoints="1" noChangeArrowheads="1" noChangeShapeType="1"/>
              </p:cNvPicPr>
              <p:nvPr/>
            </p:nvPicPr>
            <p:blipFill>
              <a:blip r:embed="rId6"/>
              <a:stretch>
                <a:fillRect/>
              </a:stretch>
            </p:blipFill>
            <p:spPr>
              <a:xfrm>
                <a:off x="7063003" y="1774014"/>
                <a:ext cx="435317" cy="704119"/>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6"/>
              <p14:cNvContentPartPr>
                <a14:cpLocks xmlns:a14="http://schemas.microsoft.com/office/drawing/2010/main" noRot="1" noChangeAspect="1" noEditPoints="1" noChangeArrowheads="1" noChangeShapeType="1"/>
              </p14:cNvContentPartPr>
              <p14:nvPr/>
            </p14:nvContentPartPr>
            <p14:xfrm>
              <a:off x="6594766" y="2322567"/>
              <a:ext cx="56754" cy="45719"/>
            </p14:xfrm>
          </p:contentPart>
        </mc:Choice>
        <mc:Fallback xmlns="">
          <p:pic>
            <p:nvPicPr>
              <p:cNvPr id="5" name="Ink 6"/>
              <p:cNvPicPr>
                <a:picLocks noRot="1" noChangeAspect="1" noEditPoints="1" noChangeArrowheads="1" noChangeShapeType="1"/>
              </p:cNvPicPr>
              <p:nvPr/>
            </p:nvPicPr>
            <p:blipFill>
              <a:blip r:embed="rId8"/>
              <a:stretch>
                <a:fillRect/>
              </a:stretch>
            </p:blipFill>
            <p:spPr>
              <a:xfrm>
                <a:off x="6580306" y="2308053"/>
                <a:ext cx="85673" cy="74747"/>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7"/>
              <p14:cNvContentPartPr>
                <a14:cpLocks xmlns:a14="http://schemas.microsoft.com/office/drawing/2010/main" noRot="1" noChangeAspect="1" noEditPoints="1" noChangeArrowheads="1" noChangeShapeType="1"/>
              </p14:cNvContentPartPr>
              <p14:nvPr/>
            </p14:nvContentPartPr>
            <p14:xfrm>
              <a:off x="6741614" y="2268630"/>
              <a:ext cx="45719" cy="67790"/>
            </p14:xfrm>
          </p:contentPart>
        </mc:Choice>
        <mc:Fallback xmlns="">
          <p:pic>
            <p:nvPicPr>
              <p:cNvPr id="6" name="Ink 7"/>
              <p:cNvPicPr>
                <a:picLocks noRot="1" noChangeAspect="1" noEditPoints="1" noChangeArrowheads="1" noChangeShapeType="1"/>
              </p:cNvPicPr>
              <p:nvPr/>
            </p:nvPicPr>
            <p:blipFill>
              <a:blip r:embed="rId10"/>
              <a:stretch>
                <a:fillRect/>
              </a:stretch>
            </p:blipFill>
            <p:spPr>
              <a:xfrm>
                <a:off x="6727100" y="2254207"/>
                <a:ext cx="74747" cy="96637"/>
              </a:xfrm>
              <a:prstGeom prst="rect">
                <a:avLst/>
              </a:prstGeom>
            </p:spPr>
          </p:pic>
        </mc:Fallback>
      </mc:AlternateContent>
      <p:sp>
        <p:nvSpPr>
          <p:cNvPr id="2" name="Rectangle 1"/>
          <p:cNvSpPr/>
          <p:nvPr/>
        </p:nvSpPr>
        <p:spPr>
          <a:xfrm>
            <a:off x="326409" y="2971800"/>
            <a:ext cx="4472699" cy="369332"/>
          </a:xfrm>
          <a:prstGeom prst="rect">
            <a:avLst/>
          </a:prstGeom>
        </p:spPr>
        <p:txBody>
          <a:bodyPr wrap="none">
            <a:spAutoFit/>
          </a:bodyPr>
          <a:lstStyle/>
          <a:p>
            <a:r>
              <a:rPr lang="en-US" b="1" dirty="0" err="1">
                <a:latin typeface="Comic Sans MS" pitchFamily="66" charset="0"/>
              </a:rPr>
              <a:t>methoxypropane</a:t>
            </a:r>
            <a:r>
              <a:rPr lang="en-US" b="1" dirty="0">
                <a:latin typeface="Comic Sans MS" pitchFamily="66" charset="0"/>
              </a:rPr>
              <a:t> (methyl propyl ether)</a:t>
            </a:r>
            <a:endParaRPr lang="en-US" dirty="0"/>
          </a:p>
        </p:txBody>
      </p:sp>
      <mc:AlternateContent xmlns:mc="http://schemas.openxmlformats.org/markup-compatibility/2006" xmlns:p14="http://schemas.microsoft.com/office/powerpoint/2010/main">
        <mc:Choice Requires="p14">
          <p:contentPart p14:bwMode="auto" r:id="rId11">
            <p14:nvContentPartPr>
              <p14:cNvPr id="9" name="Ink 4"/>
              <p14:cNvContentPartPr>
                <a14:cpLocks xmlns:a14="http://schemas.microsoft.com/office/drawing/2010/main" noRot="1" noChangeAspect="1" noEditPoints="1" noChangeArrowheads="1" noChangeShapeType="1"/>
              </p14:cNvContentPartPr>
              <p14:nvPr/>
            </p14:nvContentPartPr>
            <p14:xfrm>
              <a:off x="5201045" y="2713226"/>
              <a:ext cx="2787441" cy="886480"/>
            </p14:xfrm>
          </p:contentPart>
        </mc:Choice>
        <mc:Fallback xmlns="">
          <p:pic>
            <p:nvPicPr>
              <p:cNvPr id="9" name="Ink 4"/>
              <p:cNvPicPr>
                <a:picLocks noRot="1" noChangeAspect="1" noEditPoints="1" noChangeArrowheads="1" noChangeShapeType="1"/>
              </p:cNvPicPr>
              <p:nvPr/>
            </p:nvPicPr>
            <p:blipFill>
              <a:blip r:embed="rId12"/>
              <a:stretch>
                <a:fillRect/>
              </a:stretch>
            </p:blipFill>
            <p:spPr>
              <a:xfrm>
                <a:off x="5186645" y="2698823"/>
                <a:ext cx="2816241" cy="915285"/>
              </a:xfrm>
              <a:prstGeom prst="rect">
                <a:avLst/>
              </a:prstGeom>
            </p:spPr>
          </p:pic>
        </mc:Fallback>
      </mc:AlternateContent>
      <p:sp>
        <p:nvSpPr>
          <p:cNvPr id="7" name="Rectangle 6"/>
          <p:cNvSpPr/>
          <p:nvPr/>
        </p:nvSpPr>
        <p:spPr>
          <a:xfrm>
            <a:off x="457200" y="4267200"/>
            <a:ext cx="4532010" cy="369332"/>
          </a:xfrm>
          <a:prstGeom prst="rect">
            <a:avLst/>
          </a:prstGeom>
        </p:spPr>
        <p:txBody>
          <a:bodyPr wrap="none">
            <a:spAutoFit/>
          </a:bodyPr>
          <a:lstStyle/>
          <a:p>
            <a:r>
              <a:rPr lang="en-US" b="1" dirty="0" err="1">
                <a:latin typeface="Comic Sans MS" pitchFamily="66" charset="0"/>
              </a:rPr>
              <a:t>methoxybenzene</a:t>
            </a:r>
            <a:r>
              <a:rPr lang="en-US" b="1" dirty="0">
                <a:latin typeface="Comic Sans MS" pitchFamily="66" charset="0"/>
              </a:rPr>
              <a:t> (methyl phenyl ether)</a:t>
            </a:r>
            <a:endParaRPr lang="en-US" dirty="0"/>
          </a:p>
        </p:txBody>
      </p:sp>
      <mc:AlternateContent xmlns:mc="http://schemas.openxmlformats.org/markup-compatibility/2006" xmlns:p14="http://schemas.microsoft.com/office/powerpoint/2010/main">
        <mc:Choice Requires="p14">
          <p:contentPart p14:bwMode="auto" r:id="rId13">
            <p14:nvContentPartPr>
              <p14:cNvPr id="11" name="Ink 4"/>
              <p14:cNvContentPartPr>
                <a14:cpLocks xmlns:a14="http://schemas.microsoft.com/office/drawing/2010/main" noRot="1" noChangeAspect="1" noEditPoints="1" noChangeArrowheads="1" noChangeShapeType="1"/>
              </p14:cNvContentPartPr>
              <p14:nvPr/>
            </p14:nvContentPartPr>
            <p14:xfrm>
              <a:off x="5410200" y="4179037"/>
              <a:ext cx="2209800" cy="775675"/>
            </p14:xfrm>
          </p:contentPart>
        </mc:Choice>
        <mc:Fallback xmlns="">
          <p:pic>
            <p:nvPicPr>
              <p:cNvPr id="11" name="Ink 4"/>
              <p:cNvPicPr>
                <a:picLocks noRot="1" noChangeAspect="1" noEditPoints="1" noChangeArrowheads="1" noChangeShapeType="1"/>
              </p:cNvPicPr>
              <p:nvPr/>
            </p:nvPicPr>
            <p:blipFill>
              <a:blip r:embed="rId14"/>
              <a:stretch>
                <a:fillRect/>
              </a:stretch>
            </p:blipFill>
            <p:spPr>
              <a:xfrm>
                <a:off x="5395799" y="4164639"/>
                <a:ext cx="2238602" cy="804470"/>
              </a:xfrm>
              <a:prstGeom prst="rect">
                <a:avLst/>
              </a:prstGeom>
            </p:spPr>
          </p:pic>
        </mc:Fallback>
      </mc:AlternateContent>
      <p:sp>
        <p:nvSpPr>
          <p:cNvPr id="8" name="Slide Number Placeholder 7"/>
          <p:cNvSpPr>
            <a:spLocks noGrp="1"/>
          </p:cNvSpPr>
          <p:nvPr>
            <p:ph type="sldNum" sz="quarter" idx="12"/>
          </p:nvPr>
        </p:nvSpPr>
        <p:spPr/>
        <p:txBody>
          <a:bodyPr/>
          <a:lstStyle/>
          <a:p>
            <a:fld id="{391138D4-A44E-44A3-AFB6-CFFDDAA93192}" type="slidenum">
              <a:rPr lang="en-US" smtClean="0"/>
              <a:pPr/>
              <a:t>5</a:t>
            </a:fld>
            <a:endParaRPr lang="en-US"/>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1845"/>
            <a:ext cx="8915400" cy="636587"/>
          </a:xfrm>
          <a:solidFill>
            <a:srgbClr val="FFFF00"/>
          </a:solidFill>
        </p:spPr>
        <p:txBody>
          <a:bodyPr/>
          <a:lstStyle/>
          <a:p>
            <a:r>
              <a:rPr lang="en-US" sz="3200" dirty="0" smtClean="0"/>
              <a:t>                   Alcohols </a:t>
            </a:r>
            <a:r>
              <a:rPr lang="en-US" sz="3200" dirty="0"/>
              <a:t>and Ethers</a:t>
            </a:r>
          </a:p>
        </p:txBody>
      </p:sp>
      <p:sp>
        <p:nvSpPr>
          <p:cNvPr id="4" name="Slide Number Placeholder 3"/>
          <p:cNvSpPr>
            <a:spLocks noGrp="1"/>
          </p:cNvSpPr>
          <p:nvPr>
            <p:ph type="sldNum" sz="quarter" idx="12"/>
          </p:nvPr>
        </p:nvSpPr>
        <p:spPr/>
        <p:txBody>
          <a:bodyPr/>
          <a:lstStyle/>
          <a:p>
            <a:fld id="{C77C6D0B-187F-4282-85CA-D667C095B900}" type="slidenum">
              <a:rPr lang="en-US" smtClean="0"/>
              <a:pPr/>
              <a:t>50</a:t>
            </a:fld>
            <a:endParaRPr lang="en-US"/>
          </a:p>
        </p:txBody>
      </p:sp>
      <p:pic>
        <p:nvPicPr>
          <p:cNvPr id="6" name="Picture 5"/>
          <p:cNvPicPr>
            <a:picLocks noChangeAspect="1"/>
          </p:cNvPicPr>
          <p:nvPr/>
        </p:nvPicPr>
        <p:blipFill>
          <a:blip r:embed="rId3"/>
          <a:stretch>
            <a:fillRect/>
          </a:stretch>
        </p:blipFill>
        <p:spPr>
          <a:xfrm>
            <a:off x="457200" y="1600200"/>
            <a:ext cx="8610600" cy="1559002"/>
          </a:xfrm>
          <a:prstGeom prst="rect">
            <a:avLst/>
          </a:prstGeom>
        </p:spPr>
      </p:pic>
      <p:sp>
        <p:nvSpPr>
          <p:cNvPr id="7" name="Rectangle 2"/>
          <p:cNvSpPr>
            <a:spLocks noChangeArrowheads="1"/>
          </p:cNvSpPr>
          <p:nvPr/>
        </p:nvSpPr>
        <p:spPr bwMode="auto">
          <a:xfrm>
            <a:off x="1066799" y="3075878"/>
            <a:ext cx="1024390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1763657878"/>
              </p:ext>
            </p:extLst>
          </p:nvPr>
        </p:nvGraphicFramePr>
        <p:xfrm>
          <a:off x="686519" y="3176262"/>
          <a:ext cx="8386968" cy="3420916"/>
        </p:xfrm>
        <a:graphic>
          <a:graphicData uri="http://schemas.openxmlformats.org/presentationml/2006/ole">
            <mc:AlternateContent xmlns:mc="http://schemas.openxmlformats.org/markup-compatibility/2006">
              <mc:Choice xmlns:v="urn:schemas-microsoft-com:vml" Requires="v">
                <p:oleObj spid="_x0000_s8202" name="CS ChemDraw Drawing" r:id="rId4" imgW="6175248" imgH="2287524" progId="ChemDraw.Document.6.0">
                  <p:embed/>
                </p:oleObj>
              </mc:Choice>
              <mc:Fallback>
                <p:oleObj name="CS ChemDraw Drawing" r:id="rId4" imgW="6175248" imgH="2287524" progId="ChemDraw.Document.6.0">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519" y="3176262"/>
                        <a:ext cx="8386968" cy="3420916"/>
                      </a:xfrm>
                      <a:prstGeom prst="rect">
                        <a:avLst/>
                      </a:prstGeom>
                      <a:noFill/>
                    </p:spPr>
                  </p:pic>
                </p:oleObj>
              </mc:Fallback>
            </mc:AlternateContent>
          </a:graphicData>
        </a:graphic>
      </p:graphicFrame>
    </p:spTree>
    <p:extLst>
      <p:ext uri="{BB962C8B-B14F-4D97-AF65-F5344CB8AC3E}">
        <p14:creationId xmlns:p14="http://schemas.microsoft.com/office/powerpoint/2010/main" val="1386637420"/>
      </p:ext>
    </p:extLst>
  </p:cSld>
  <p:clrMapOvr>
    <a:masterClrMapping/>
  </p:clrMapOvr>
  <p:transition spd="med">
    <p:newsfla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7C6D0B-187F-4282-85CA-D667C095B900}" type="slidenum">
              <a:rPr lang="en-US" smtClean="0"/>
              <a:pPr/>
              <a:t>51</a:t>
            </a:fld>
            <a:endParaRPr lang="en-US"/>
          </a:p>
        </p:txBody>
      </p:sp>
      <p:pic>
        <p:nvPicPr>
          <p:cNvPr id="10" name="Picture 9"/>
          <p:cNvPicPr>
            <a:picLocks noChangeAspect="1"/>
          </p:cNvPicPr>
          <p:nvPr/>
        </p:nvPicPr>
        <p:blipFill>
          <a:blip r:embed="rId2"/>
          <a:stretch>
            <a:fillRect/>
          </a:stretch>
        </p:blipFill>
        <p:spPr>
          <a:xfrm>
            <a:off x="418531" y="775404"/>
            <a:ext cx="8305800" cy="6082596"/>
          </a:xfrm>
          <a:prstGeom prst="rect">
            <a:avLst/>
          </a:prstGeom>
        </p:spPr>
      </p:pic>
    </p:spTree>
    <p:extLst>
      <p:ext uri="{BB962C8B-B14F-4D97-AF65-F5344CB8AC3E}">
        <p14:creationId xmlns:p14="http://schemas.microsoft.com/office/powerpoint/2010/main" val="4035167821"/>
      </p:ext>
    </p:extLst>
  </p:cSld>
  <p:clrMapOvr>
    <a:masterClrMapping/>
  </p:clrMapOvr>
  <p:transition spd="med">
    <p:newsfla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7C6D0B-187F-4282-85CA-D667C095B900}" type="slidenum">
              <a:rPr lang="en-US" smtClean="0"/>
              <a:pPr/>
              <a:t>52</a:t>
            </a:fld>
            <a:endParaRPr lang="en-US"/>
          </a:p>
        </p:txBody>
      </p:sp>
      <p:pic>
        <p:nvPicPr>
          <p:cNvPr id="6" name="Picture 5"/>
          <p:cNvPicPr>
            <a:picLocks noChangeAspect="1"/>
          </p:cNvPicPr>
          <p:nvPr/>
        </p:nvPicPr>
        <p:blipFill>
          <a:blip r:embed="rId2"/>
          <a:stretch>
            <a:fillRect/>
          </a:stretch>
        </p:blipFill>
        <p:spPr>
          <a:xfrm>
            <a:off x="304800" y="838200"/>
            <a:ext cx="8626138" cy="3048000"/>
          </a:xfrm>
          <a:prstGeom prst="rect">
            <a:avLst/>
          </a:prstGeom>
        </p:spPr>
      </p:pic>
    </p:spTree>
    <p:extLst>
      <p:ext uri="{BB962C8B-B14F-4D97-AF65-F5344CB8AC3E}">
        <p14:creationId xmlns:p14="http://schemas.microsoft.com/office/powerpoint/2010/main" val="2100542781"/>
      </p:ext>
    </p:extLst>
  </p:cSld>
  <p:clrMapOvr>
    <a:masterClrMapping/>
  </p:clrMapOvr>
  <p:transition spd="med">
    <p:newsfla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7C6D0B-187F-4282-85CA-D667C095B900}" type="slidenum">
              <a:rPr lang="en-US" smtClean="0"/>
              <a:pPr/>
              <a:t>53</a:t>
            </a:fld>
            <a:endParaRPr lang="en-US"/>
          </a:p>
        </p:txBody>
      </p:sp>
      <p:pic>
        <p:nvPicPr>
          <p:cNvPr id="11" name="Picture 10"/>
          <p:cNvPicPr>
            <a:picLocks noChangeAspect="1"/>
          </p:cNvPicPr>
          <p:nvPr/>
        </p:nvPicPr>
        <p:blipFill>
          <a:blip r:embed="rId2"/>
          <a:stretch>
            <a:fillRect/>
          </a:stretch>
        </p:blipFill>
        <p:spPr>
          <a:xfrm>
            <a:off x="533400" y="533400"/>
            <a:ext cx="8001000" cy="6453761"/>
          </a:xfrm>
          <a:prstGeom prst="rect">
            <a:avLst/>
          </a:prstGeom>
        </p:spPr>
      </p:pic>
    </p:spTree>
    <p:extLst>
      <p:ext uri="{BB962C8B-B14F-4D97-AF65-F5344CB8AC3E}">
        <p14:creationId xmlns:p14="http://schemas.microsoft.com/office/powerpoint/2010/main" val="351345762"/>
      </p:ext>
    </p:extLst>
  </p:cSld>
  <p:clrMapOvr>
    <a:masterClrMapping/>
  </p:clrMapOvr>
  <p:transition spd="med">
    <p:newsfla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7C6D0B-187F-4282-85CA-D667C095B900}" type="slidenum">
              <a:rPr lang="en-US" smtClean="0"/>
              <a:pPr/>
              <a:t>54</a:t>
            </a:fld>
            <a:endParaRPr lang="en-US"/>
          </a:p>
        </p:txBody>
      </p:sp>
      <p:pic>
        <p:nvPicPr>
          <p:cNvPr id="5" name="Picture 4"/>
          <p:cNvPicPr>
            <a:picLocks noChangeAspect="1"/>
          </p:cNvPicPr>
          <p:nvPr/>
        </p:nvPicPr>
        <p:blipFill>
          <a:blip r:embed="rId2"/>
          <a:stretch>
            <a:fillRect/>
          </a:stretch>
        </p:blipFill>
        <p:spPr>
          <a:xfrm>
            <a:off x="457200" y="228601"/>
            <a:ext cx="8396167" cy="4724400"/>
          </a:xfrm>
          <a:prstGeom prst="rect">
            <a:avLst/>
          </a:prstGeom>
        </p:spPr>
      </p:pic>
    </p:spTree>
    <p:extLst>
      <p:ext uri="{BB962C8B-B14F-4D97-AF65-F5344CB8AC3E}">
        <p14:creationId xmlns:p14="http://schemas.microsoft.com/office/powerpoint/2010/main" val="2354071015"/>
      </p:ext>
    </p:extLst>
  </p:cSld>
  <p:clrMapOvr>
    <a:masterClrMapping/>
  </p:clrMapOvr>
  <p:transition spd="med">
    <p:newsfla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7C6D0B-187F-4282-85CA-D667C095B900}" type="slidenum">
              <a:rPr lang="en-US" smtClean="0"/>
              <a:pPr/>
              <a:t>55</a:t>
            </a:fld>
            <a:endParaRPr lang="en-US"/>
          </a:p>
        </p:txBody>
      </p:sp>
      <p:pic>
        <p:nvPicPr>
          <p:cNvPr id="10" name="Picture 9"/>
          <p:cNvPicPr>
            <a:picLocks noChangeAspect="1"/>
          </p:cNvPicPr>
          <p:nvPr/>
        </p:nvPicPr>
        <p:blipFill>
          <a:blip r:embed="rId2"/>
          <a:stretch>
            <a:fillRect/>
          </a:stretch>
        </p:blipFill>
        <p:spPr>
          <a:xfrm>
            <a:off x="457200" y="1107512"/>
            <a:ext cx="8458200" cy="5124966"/>
          </a:xfrm>
          <a:prstGeom prst="rect">
            <a:avLst/>
          </a:prstGeom>
        </p:spPr>
      </p:pic>
    </p:spTree>
    <p:extLst>
      <p:ext uri="{BB962C8B-B14F-4D97-AF65-F5344CB8AC3E}">
        <p14:creationId xmlns:p14="http://schemas.microsoft.com/office/powerpoint/2010/main" val="1370349316"/>
      </p:ext>
    </p:extLst>
  </p:cSld>
  <p:clrMapOvr>
    <a:masterClrMapping/>
  </p:clrMapOvr>
  <p:transition spd="med">
    <p:newsfla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7C6D0B-187F-4282-85CA-D667C095B900}" type="slidenum">
              <a:rPr lang="en-US" smtClean="0"/>
              <a:pPr/>
              <a:t>56</a:t>
            </a:fld>
            <a:endParaRPr lang="en-US"/>
          </a:p>
        </p:txBody>
      </p:sp>
      <p:pic>
        <p:nvPicPr>
          <p:cNvPr id="6" name="Picture 5"/>
          <p:cNvPicPr>
            <a:picLocks noChangeAspect="1"/>
          </p:cNvPicPr>
          <p:nvPr/>
        </p:nvPicPr>
        <p:blipFill>
          <a:blip r:embed="rId2"/>
          <a:stretch>
            <a:fillRect/>
          </a:stretch>
        </p:blipFill>
        <p:spPr>
          <a:xfrm>
            <a:off x="533400" y="381000"/>
            <a:ext cx="7953468" cy="5867400"/>
          </a:xfrm>
          <a:prstGeom prst="rect">
            <a:avLst/>
          </a:prstGeom>
        </p:spPr>
      </p:pic>
    </p:spTree>
    <p:extLst>
      <p:ext uri="{BB962C8B-B14F-4D97-AF65-F5344CB8AC3E}">
        <p14:creationId xmlns:p14="http://schemas.microsoft.com/office/powerpoint/2010/main" val="1875270677"/>
      </p:ext>
    </p:extLst>
  </p:cSld>
  <p:clrMapOvr>
    <a:masterClrMapping/>
  </p:clrMapOvr>
  <p:transition spd="med">
    <p:newsflash/>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7C6D0B-187F-4282-85CA-D667C095B900}" type="slidenum">
              <a:rPr lang="en-US" smtClean="0"/>
              <a:pPr/>
              <a:t>57</a:t>
            </a:fld>
            <a:endParaRPr lang="en-US"/>
          </a:p>
        </p:txBody>
      </p:sp>
      <p:pic>
        <p:nvPicPr>
          <p:cNvPr id="12" name="Picture 11"/>
          <p:cNvPicPr>
            <a:picLocks noChangeAspect="1"/>
          </p:cNvPicPr>
          <p:nvPr/>
        </p:nvPicPr>
        <p:blipFill>
          <a:blip r:embed="rId2"/>
          <a:stretch>
            <a:fillRect/>
          </a:stretch>
        </p:blipFill>
        <p:spPr>
          <a:xfrm>
            <a:off x="496602" y="7961"/>
            <a:ext cx="8628064" cy="3962400"/>
          </a:xfrm>
          <a:prstGeom prst="rect">
            <a:avLst/>
          </a:prstGeom>
        </p:spPr>
      </p:pic>
      <p:pic>
        <p:nvPicPr>
          <p:cNvPr id="13" name="Picture 12"/>
          <p:cNvPicPr>
            <a:picLocks noChangeAspect="1"/>
          </p:cNvPicPr>
          <p:nvPr/>
        </p:nvPicPr>
        <p:blipFill>
          <a:blip r:embed="rId3"/>
          <a:stretch>
            <a:fillRect/>
          </a:stretch>
        </p:blipFill>
        <p:spPr>
          <a:xfrm>
            <a:off x="5257800" y="1524000"/>
            <a:ext cx="6421050" cy="4572000"/>
          </a:xfrm>
          <a:prstGeom prst="rect">
            <a:avLst/>
          </a:prstGeom>
        </p:spPr>
      </p:pic>
    </p:spTree>
    <p:extLst>
      <p:ext uri="{BB962C8B-B14F-4D97-AF65-F5344CB8AC3E}">
        <p14:creationId xmlns:p14="http://schemas.microsoft.com/office/powerpoint/2010/main" val="3315759389"/>
      </p:ext>
    </p:extLst>
  </p:cSld>
  <p:clrMapOvr>
    <a:masterClrMapping/>
  </p:clrMapOvr>
  <p:transition spd="med">
    <p:newsflash/>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7C6D0B-187F-4282-85CA-D667C095B900}" type="slidenum">
              <a:rPr lang="en-US" smtClean="0"/>
              <a:pPr/>
              <a:t>58</a:t>
            </a:fld>
            <a:endParaRPr lang="en-US"/>
          </a:p>
        </p:txBody>
      </p:sp>
      <p:pic>
        <p:nvPicPr>
          <p:cNvPr id="5" name="Picture 4"/>
          <p:cNvPicPr>
            <a:picLocks noChangeAspect="1"/>
          </p:cNvPicPr>
          <p:nvPr/>
        </p:nvPicPr>
        <p:blipFill>
          <a:blip r:embed="rId2"/>
          <a:stretch>
            <a:fillRect/>
          </a:stretch>
        </p:blipFill>
        <p:spPr>
          <a:xfrm>
            <a:off x="546948" y="1219200"/>
            <a:ext cx="8587953" cy="4800600"/>
          </a:xfrm>
          <a:prstGeom prst="rect">
            <a:avLst/>
          </a:prstGeom>
        </p:spPr>
      </p:pic>
    </p:spTree>
    <p:extLst>
      <p:ext uri="{BB962C8B-B14F-4D97-AF65-F5344CB8AC3E}">
        <p14:creationId xmlns:p14="http://schemas.microsoft.com/office/powerpoint/2010/main" val="3255489657"/>
      </p:ext>
    </p:extLst>
  </p:cSld>
  <p:clrMapOvr>
    <a:masterClrMapping/>
  </p:clrMapOvr>
  <p:transition spd="med">
    <p:newsflash/>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7C6D0B-187F-4282-85CA-D667C095B900}" type="slidenum">
              <a:rPr lang="en-US" smtClean="0"/>
              <a:pPr/>
              <a:t>59</a:t>
            </a:fld>
            <a:endParaRPr lang="en-US"/>
          </a:p>
        </p:txBody>
      </p:sp>
      <p:pic>
        <p:nvPicPr>
          <p:cNvPr id="8" name="Picture 7"/>
          <p:cNvPicPr>
            <a:picLocks noChangeAspect="1"/>
          </p:cNvPicPr>
          <p:nvPr/>
        </p:nvPicPr>
        <p:blipFill>
          <a:blip r:embed="rId2"/>
          <a:stretch>
            <a:fillRect/>
          </a:stretch>
        </p:blipFill>
        <p:spPr>
          <a:xfrm>
            <a:off x="457200" y="0"/>
            <a:ext cx="7620000" cy="5326356"/>
          </a:xfrm>
          <a:prstGeom prst="rect">
            <a:avLst/>
          </a:prstGeom>
        </p:spPr>
      </p:pic>
      <p:pic>
        <p:nvPicPr>
          <p:cNvPr id="10" name="Picture 9"/>
          <p:cNvPicPr>
            <a:picLocks noChangeAspect="1"/>
          </p:cNvPicPr>
          <p:nvPr/>
        </p:nvPicPr>
        <p:blipFill>
          <a:blip r:embed="rId3"/>
          <a:stretch>
            <a:fillRect/>
          </a:stretch>
        </p:blipFill>
        <p:spPr>
          <a:xfrm>
            <a:off x="3276600" y="4876800"/>
            <a:ext cx="5193439" cy="1371600"/>
          </a:xfrm>
          <a:prstGeom prst="rect">
            <a:avLst/>
          </a:prstGeom>
        </p:spPr>
      </p:pic>
    </p:spTree>
    <p:extLst>
      <p:ext uri="{BB962C8B-B14F-4D97-AF65-F5344CB8AC3E}">
        <p14:creationId xmlns:p14="http://schemas.microsoft.com/office/powerpoint/2010/main" val="1998060379"/>
      </p:ext>
    </p:extLst>
  </p:cSld>
  <p:clrMapOvr>
    <a:masterClrMapping/>
  </p:clrMapOvr>
  <p:transition spd="med">
    <p:newsfla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304800" y="990600"/>
            <a:ext cx="8686800" cy="1676400"/>
          </a:xfrm>
        </p:spPr>
        <p:txBody>
          <a:bodyPr/>
          <a:lstStyle/>
          <a:p>
            <a:r>
              <a:rPr lang="en-US" sz="3200" b="1" u="sng" dirty="0">
                <a:solidFill>
                  <a:srgbClr val="FF0000"/>
                </a:solidFill>
                <a:latin typeface="Comic Sans MS" pitchFamily="66" charset="0"/>
              </a:rPr>
              <a:t>Carboxylic acids:</a:t>
            </a:r>
            <a:r>
              <a:rPr lang="en-US" sz="3200" u="sng" dirty="0">
                <a:solidFill>
                  <a:srgbClr val="FF0000"/>
                </a:solidFill>
                <a:latin typeface="Comic Sans MS" pitchFamily="66" charset="0"/>
              </a:rPr>
              <a:t> </a:t>
            </a:r>
            <a:r>
              <a:rPr lang="en-US" sz="3200" dirty="0">
                <a:latin typeface="Comic Sans MS" pitchFamily="66" charset="0"/>
              </a:rPr>
              <a:t>compounds that contain the carboxyl group </a:t>
            </a:r>
            <a:br>
              <a:rPr lang="en-US" sz="3200" dirty="0">
                <a:latin typeface="Comic Sans MS" pitchFamily="66" charset="0"/>
              </a:rPr>
            </a:br>
            <a:r>
              <a:rPr lang="en-US" sz="3200" dirty="0">
                <a:latin typeface="Comic Sans MS" pitchFamily="66" charset="0"/>
              </a:rPr>
              <a:t/>
            </a:r>
            <a:br>
              <a:rPr lang="en-US" sz="3200" dirty="0">
                <a:latin typeface="Comic Sans MS" pitchFamily="66" charset="0"/>
              </a:rPr>
            </a:br>
            <a:r>
              <a:rPr lang="en-US" sz="3200" dirty="0">
                <a:latin typeface="Comic Sans MS" pitchFamily="66" charset="0"/>
              </a:rPr>
              <a:t>(general formula is R</a:t>
            </a:r>
            <a:r>
              <a:rPr lang="en-US" sz="3200" dirty="0">
                <a:solidFill>
                  <a:srgbClr val="FF0000"/>
                </a:solidFill>
                <a:latin typeface="Comic Sans MS" pitchFamily="66" charset="0"/>
              </a:rPr>
              <a:t>-COOH</a:t>
            </a:r>
            <a:r>
              <a:rPr lang="en-US" sz="3200" dirty="0">
                <a:latin typeface="Comic Sans MS" pitchFamily="66" charset="0"/>
              </a:rPr>
              <a:t>)</a:t>
            </a:r>
            <a:r>
              <a:rPr lang="en-US" sz="2200" dirty="0">
                <a:latin typeface="Comic Sans MS" pitchFamily="66" charset="0"/>
              </a:rPr>
              <a:t/>
            </a:r>
            <a:br>
              <a:rPr lang="en-US" sz="2200" dirty="0">
                <a:latin typeface="Comic Sans MS" pitchFamily="66" charset="0"/>
              </a:rPr>
            </a:br>
            <a:r>
              <a:rPr lang="en-US" sz="2200" dirty="0">
                <a:latin typeface="Comic Sans MS" pitchFamily="66" charset="0"/>
              </a:rPr>
              <a:t/>
            </a:r>
            <a:br>
              <a:rPr lang="en-US" sz="2200" dirty="0">
                <a:latin typeface="Comic Sans MS" pitchFamily="66" charset="0"/>
              </a:rPr>
            </a:br>
            <a:r>
              <a:rPr lang="en-US" sz="2400" b="1" dirty="0" err="1">
                <a:latin typeface="Comic Sans MS" pitchFamily="66" charset="0"/>
              </a:rPr>
              <a:t>butanoic</a:t>
            </a:r>
            <a:r>
              <a:rPr lang="en-US" sz="2400" b="1" dirty="0">
                <a:latin typeface="Comic Sans MS" pitchFamily="66" charset="0"/>
              </a:rPr>
              <a:t> acid</a:t>
            </a:r>
          </a:p>
        </p:txBody>
      </p:sp>
      <mc:AlternateContent xmlns:mc="http://schemas.openxmlformats.org/markup-compatibility/2006" xmlns:p14="http://schemas.microsoft.com/office/powerpoint/2010/main">
        <mc:Choice Requires="p14">
          <p:contentPart p14:bwMode="auto" r:id="rId3">
            <p14:nvContentPartPr>
              <p14:cNvPr id="3" name="Ink 6"/>
              <p14:cNvContentPartPr>
                <a14:cpLocks xmlns:a14="http://schemas.microsoft.com/office/drawing/2010/main" noRot="1" noChangeAspect="1" noEditPoints="1" noChangeArrowheads="1" noChangeShapeType="1"/>
              </p14:cNvContentPartPr>
              <p14:nvPr/>
            </p14:nvContentPartPr>
            <p14:xfrm>
              <a:off x="2881355" y="2231296"/>
              <a:ext cx="452002" cy="698766"/>
            </p14:xfrm>
          </p:contentPart>
        </mc:Choice>
        <mc:Fallback xmlns="">
          <p:pic>
            <p:nvPicPr>
              <p:cNvPr id="3" name="Ink 6"/>
              <p:cNvPicPr>
                <a:picLocks noRot="1" noChangeAspect="1" noEditPoints="1" noChangeArrowheads="1" noChangeShapeType="1"/>
              </p:cNvPicPr>
              <p:nvPr/>
            </p:nvPicPr>
            <p:blipFill>
              <a:blip r:embed="rId4"/>
              <a:stretch>
                <a:fillRect/>
              </a:stretch>
            </p:blipFill>
            <p:spPr>
              <a:xfrm>
                <a:off x="2866960" y="2216896"/>
                <a:ext cx="480792" cy="72756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7"/>
              <p14:cNvContentPartPr>
                <a14:cpLocks xmlns:a14="http://schemas.microsoft.com/office/drawing/2010/main" noRot="1" noChangeAspect="1" noEditPoints="1" noChangeArrowheads="1" noChangeShapeType="1"/>
              </p14:cNvContentPartPr>
              <p14:nvPr/>
            </p14:nvContentPartPr>
            <p14:xfrm>
              <a:off x="3500954" y="2220913"/>
              <a:ext cx="305860" cy="709149"/>
            </p14:xfrm>
          </p:contentPart>
        </mc:Choice>
        <mc:Fallback xmlns="">
          <p:pic>
            <p:nvPicPr>
              <p:cNvPr id="4" name="Ink 7"/>
              <p:cNvPicPr>
                <a:picLocks noRot="1" noChangeAspect="1" noEditPoints="1" noChangeArrowheads="1" noChangeShapeType="1"/>
              </p:cNvPicPr>
              <p:nvPr/>
            </p:nvPicPr>
            <p:blipFill>
              <a:blip r:embed="rId6"/>
              <a:stretch>
                <a:fillRect/>
              </a:stretch>
            </p:blipFill>
            <p:spPr>
              <a:xfrm>
                <a:off x="3486561" y="2206514"/>
                <a:ext cx="334647" cy="73794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8"/>
              <p14:cNvContentPartPr>
                <a14:cpLocks xmlns:a14="http://schemas.microsoft.com/office/drawing/2010/main" noRot="1" noChangeAspect="1" noEditPoints="1" noChangeArrowheads="1" noChangeShapeType="1"/>
              </p14:cNvContentPartPr>
              <p14:nvPr/>
            </p14:nvContentPartPr>
            <p14:xfrm>
              <a:off x="3974411" y="2277268"/>
              <a:ext cx="329818" cy="676406"/>
            </p14:xfrm>
          </p:contentPart>
        </mc:Choice>
        <mc:Fallback xmlns="">
          <p:pic>
            <p:nvPicPr>
              <p:cNvPr id="5" name="Ink 8"/>
              <p:cNvPicPr>
                <a:picLocks noRot="1" noChangeAspect="1" noEditPoints="1" noChangeArrowheads="1" noChangeShapeType="1"/>
              </p:cNvPicPr>
              <p:nvPr/>
            </p:nvPicPr>
            <p:blipFill>
              <a:blip r:embed="rId8"/>
              <a:stretch>
                <a:fillRect/>
              </a:stretch>
            </p:blipFill>
            <p:spPr>
              <a:xfrm>
                <a:off x="3960008" y="2262869"/>
                <a:ext cx="358623" cy="705205"/>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9"/>
              <p14:cNvContentPartPr>
                <a14:cpLocks xmlns:a14="http://schemas.microsoft.com/office/drawing/2010/main" noRot="1" noChangeAspect="1" noEditPoints="1" noChangeArrowheads="1" noChangeShapeType="1"/>
              </p14:cNvContentPartPr>
              <p14:nvPr/>
            </p14:nvContentPartPr>
            <p14:xfrm>
              <a:off x="4683345" y="2559331"/>
              <a:ext cx="523875" cy="196453"/>
            </p14:xfrm>
          </p:contentPart>
        </mc:Choice>
        <mc:Fallback xmlns="">
          <p:pic>
            <p:nvPicPr>
              <p:cNvPr id="6" name="Ink 9"/>
              <p:cNvPicPr>
                <a:picLocks noRot="1" noChangeAspect="1" noEditPoints="1" noChangeArrowheads="1" noChangeShapeType="1"/>
              </p:cNvPicPr>
              <p:nvPr/>
            </p:nvPicPr>
            <p:blipFill>
              <a:blip r:embed="rId10"/>
              <a:stretch>
                <a:fillRect/>
              </a:stretch>
            </p:blipFill>
            <p:spPr>
              <a:xfrm>
                <a:off x="4668953" y="2544939"/>
                <a:ext cx="552659" cy="22523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10"/>
              <p14:cNvContentPartPr>
                <a14:cpLocks xmlns:a14="http://schemas.microsoft.com/office/drawing/2010/main" noRot="1" noChangeAspect="1" noEditPoints="1" noChangeArrowheads="1" noChangeShapeType="1"/>
              </p14:cNvContentPartPr>
              <p14:nvPr/>
            </p14:nvContentPartPr>
            <p14:xfrm>
              <a:off x="4372401" y="2074826"/>
              <a:ext cx="198849" cy="638871"/>
            </p14:xfrm>
          </p:contentPart>
        </mc:Choice>
        <mc:Fallback xmlns="">
          <p:pic>
            <p:nvPicPr>
              <p:cNvPr id="7" name="Ink 10"/>
              <p:cNvPicPr>
                <a:picLocks noRot="1" noChangeAspect="1" noEditPoints="1" noChangeArrowheads="1" noChangeShapeType="1"/>
              </p:cNvPicPr>
              <p:nvPr/>
            </p:nvPicPr>
            <p:blipFill>
              <a:blip r:embed="rId12"/>
              <a:stretch>
                <a:fillRect/>
              </a:stretch>
            </p:blipFill>
            <p:spPr>
              <a:xfrm>
                <a:off x="4357992" y="2060429"/>
                <a:ext cx="227668" cy="667665"/>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4"/>
              <p14:cNvContentPartPr>
                <a14:cpLocks xmlns:a14="http://schemas.microsoft.com/office/drawing/2010/main" noRot="1" noChangeAspect="1" noEditPoints="1" noChangeArrowheads="1" noChangeShapeType="1"/>
              </p14:cNvContentPartPr>
              <p14:nvPr/>
            </p14:nvContentPartPr>
            <p14:xfrm>
              <a:off x="6399213" y="962025"/>
              <a:ext cx="808037" cy="1258888"/>
            </p14:xfrm>
          </p:contentPart>
        </mc:Choice>
        <mc:Fallback xmlns="">
          <p:pic>
            <p:nvPicPr>
              <p:cNvPr id="8" name="Ink 4"/>
              <p:cNvPicPr>
                <a:picLocks noRot="1" noChangeAspect="1" noEditPoints="1" noChangeArrowheads="1" noChangeShapeType="1"/>
              </p:cNvPicPr>
              <p:nvPr/>
            </p:nvPicPr>
            <p:blipFill>
              <a:blip r:embed="rId14"/>
              <a:stretch>
                <a:fillRect/>
              </a:stretch>
            </p:blipFill>
            <p:spPr>
              <a:xfrm>
                <a:off x="6384816" y="947625"/>
                <a:ext cx="836831" cy="128768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Ink 5"/>
              <p14:cNvContentPartPr>
                <a14:cpLocks xmlns:a14="http://schemas.microsoft.com/office/drawing/2010/main" noRot="1" noChangeAspect="1" noEditPoints="1" noChangeArrowheads="1" noChangeShapeType="1"/>
              </p14:cNvContentPartPr>
              <p14:nvPr/>
            </p14:nvContentPartPr>
            <p14:xfrm>
              <a:off x="7319963" y="1924050"/>
              <a:ext cx="1008062" cy="298450"/>
            </p14:xfrm>
          </p:contentPart>
        </mc:Choice>
        <mc:Fallback xmlns="">
          <p:pic>
            <p:nvPicPr>
              <p:cNvPr id="9" name="Ink 5"/>
              <p:cNvPicPr>
                <a:picLocks noRot="1" noChangeAspect="1" noEditPoints="1" noChangeArrowheads="1" noChangeShapeType="1"/>
              </p:cNvPicPr>
              <p:nvPr/>
            </p:nvPicPr>
            <p:blipFill>
              <a:blip r:embed="rId16"/>
              <a:stretch>
                <a:fillRect/>
              </a:stretch>
            </p:blipFill>
            <p:spPr>
              <a:xfrm>
                <a:off x="7305562" y="1909650"/>
                <a:ext cx="1036864" cy="327251"/>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Ink 11"/>
              <p14:cNvContentPartPr>
                <a14:cpLocks xmlns:a14="http://schemas.microsoft.com/office/drawing/2010/main" noRot="1" noChangeAspect="1" noEditPoints="1" noChangeArrowheads="1" noChangeShapeType="1"/>
              </p14:cNvContentPartPr>
              <p14:nvPr/>
            </p14:nvContentPartPr>
            <p14:xfrm>
              <a:off x="5937250" y="906463"/>
              <a:ext cx="2835275" cy="1895475"/>
            </p14:xfrm>
          </p:contentPart>
        </mc:Choice>
        <mc:Fallback xmlns="">
          <p:pic>
            <p:nvPicPr>
              <p:cNvPr id="10" name="Ink 11"/>
              <p:cNvPicPr>
                <a:picLocks noRot="1" noChangeAspect="1" noEditPoints="1" noChangeArrowheads="1" noChangeShapeType="1"/>
              </p:cNvPicPr>
              <p:nvPr/>
            </p:nvPicPr>
            <p:blipFill>
              <a:blip r:embed="rId18"/>
              <a:stretch>
                <a:fillRect/>
              </a:stretch>
            </p:blipFill>
            <p:spPr>
              <a:xfrm>
                <a:off x="5922850" y="892062"/>
                <a:ext cx="2864074" cy="1924276"/>
              </a:xfrm>
              <a:prstGeom prst="rect">
                <a:avLst/>
              </a:prstGeom>
            </p:spPr>
          </p:pic>
        </mc:Fallback>
      </mc:AlternateContent>
      <p:sp>
        <p:nvSpPr>
          <p:cNvPr id="2" name="Rectangle 1"/>
          <p:cNvSpPr/>
          <p:nvPr/>
        </p:nvSpPr>
        <p:spPr>
          <a:xfrm>
            <a:off x="360240" y="3329346"/>
            <a:ext cx="2149948" cy="461665"/>
          </a:xfrm>
          <a:prstGeom prst="rect">
            <a:avLst/>
          </a:prstGeom>
        </p:spPr>
        <p:txBody>
          <a:bodyPr wrap="none">
            <a:spAutoFit/>
          </a:bodyPr>
          <a:lstStyle/>
          <a:p>
            <a:r>
              <a:rPr lang="en-US" sz="2400" b="1" dirty="0">
                <a:latin typeface="Comic Sans MS" pitchFamily="66" charset="0"/>
              </a:rPr>
              <a:t>ethanoic acid</a:t>
            </a:r>
            <a:endParaRPr lang="en-US" sz="2400" dirty="0"/>
          </a:p>
        </p:txBody>
      </p:sp>
      <mc:AlternateContent xmlns:mc="http://schemas.openxmlformats.org/markup-compatibility/2006" xmlns:p14="http://schemas.microsoft.com/office/powerpoint/2010/main">
        <mc:Choice Requires="p14">
          <p:contentPart p14:bwMode="auto" r:id="rId19">
            <p14:nvContentPartPr>
              <p14:cNvPr id="12" name="Ink 4"/>
              <p14:cNvContentPartPr>
                <a14:cpLocks xmlns:a14="http://schemas.microsoft.com/office/drawing/2010/main" noRot="1" noChangeAspect="1" noEditPoints="1" noChangeArrowheads="1" noChangeShapeType="1"/>
              </p14:cNvContentPartPr>
              <p14:nvPr/>
            </p14:nvContentPartPr>
            <p14:xfrm>
              <a:off x="3621069" y="3074475"/>
              <a:ext cx="224759" cy="756257"/>
            </p14:xfrm>
          </p:contentPart>
        </mc:Choice>
        <mc:Fallback xmlns="">
          <p:pic>
            <p:nvPicPr>
              <p:cNvPr id="12" name="Ink 4"/>
              <p:cNvPicPr>
                <a:picLocks noRot="1" noChangeAspect="1" noEditPoints="1" noChangeArrowheads="1" noChangeShapeType="1"/>
              </p:cNvPicPr>
              <p:nvPr/>
            </p:nvPicPr>
            <p:blipFill>
              <a:blip r:embed="rId20"/>
              <a:stretch>
                <a:fillRect/>
              </a:stretch>
            </p:blipFill>
            <p:spPr>
              <a:xfrm>
                <a:off x="3606684" y="3060077"/>
                <a:ext cx="253528" cy="78505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Ink 5"/>
              <p14:cNvContentPartPr>
                <a14:cpLocks xmlns:a14="http://schemas.microsoft.com/office/drawing/2010/main" noRot="1" noChangeAspect="1" noEditPoints="1" noChangeArrowheads="1" noChangeShapeType="1"/>
              </p14:cNvContentPartPr>
              <p14:nvPr/>
            </p14:nvContentPartPr>
            <p14:xfrm>
              <a:off x="2881355" y="3329346"/>
              <a:ext cx="698225" cy="670591"/>
            </p14:xfrm>
          </p:contentPart>
        </mc:Choice>
        <mc:Fallback xmlns="">
          <p:pic>
            <p:nvPicPr>
              <p:cNvPr id="13" name="Ink 5"/>
              <p:cNvPicPr>
                <a:picLocks noRot="1" noChangeAspect="1" noEditPoints="1" noChangeArrowheads="1" noChangeShapeType="1"/>
              </p:cNvPicPr>
              <p:nvPr/>
            </p:nvPicPr>
            <p:blipFill>
              <a:blip r:embed="rId22"/>
              <a:stretch>
                <a:fillRect/>
              </a:stretch>
            </p:blipFill>
            <p:spPr>
              <a:xfrm>
                <a:off x="2866951" y="3314948"/>
                <a:ext cx="727033" cy="699387"/>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4" name="Ink 6"/>
              <p14:cNvContentPartPr>
                <a14:cpLocks xmlns:a14="http://schemas.microsoft.com/office/drawing/2010/main" noRot="1" noChangeAspect="1" noEditPoints="1" noChangeArrowheads="1" noChangeShapeType="1"/>
              </p14:cNvContentPartPr>
              <p14:nvPr/>
            </p14:nvContentPartPr>
            <p14:xfrm>
              <a:off x="3917642" y="3493546"/>
              <a:ext cx="621770" cy="223837"/>
            </p14:xfrm>
          </p:contentPart>
        </mc:Choice>
        <mc:Fallback xmlns="">
          <p:pic>
            <p:nvPicPr>
              <p:cNvPr id="14" name="Ink 6"/>
              <p:cNvPicPr>
                <a:picLocks noRot="1" noChangeAspect="1" noEditPoints="1" noChangeArrowheads="1" noChangeShapeType="1"/>
              </p:cNvPicPr>
              <p:nvPr/>
            </p:nvPicPr>
            <p:blipFill>
              <a:blip r:embed="rId24"/>
              <a:stretch>
                <a:fillRect/>
              </a:stretch>
            </p:blipFill>
            <p:spPr>
              <a:xfrm>
                <a:off x="3903241" y="3479151"/>
                <a:ext cx="650572" cy="252626"/>
              </a:xfrm>
              <a:prstGeom prst="rect">
                <a:avLst/>
              </a:prstGeom>
            </p:spPr>
          </p:pic>
        </mc:Fallback>
      </mc:AlternateContent>
      <p:sp>
        <p:nvSpPr>
          <p:cNvPr id="11" name="Rectangle 10"/>
          <p:cNvSpPr/>
          <p:nvPr/>
        </p:nvSpPr>
        <p:spPr>
          <a:xfrm>
            <a:off x="360240" y="4399221"/>
            <a:ext cx="3078087" cy="400110"/>
          </a:xfrm>
          <a:prstGeom prst="rect">
            <a:avLst/>
          </a:prstGeom>
        </p:spPr>
        <p:txBody>
          <a:bodyPr wrap="none">
            <a:spAutoFit/>
          </a:bodyPr>
          <a:lstStyle/>
          <a:p>
            <a:r>
              <a:rPr lang="en-US" sz="2000" b="1" dirty="0">
                <a:latin typeface="Comic Sans MS" pitchFamily="66" charset="0"/>
              </a:rPr>
              <a:t>3-methylpentanoic acid</a:t>
            </a:r>
            <a:endParaRPr lang="en-US" sz="2000" dirty="0"/>
          </a:p>
        </p:txBody>
      </p:sp>
      <mc:AlternateContent xmlns:mc="http://schemas.openxmlformats.org/markup-compatibility/2006" xmlns:p14="http://schemas.microsoft.com/office/powerpoint/2010/main">
        <mc:Choice Requires="p14">
          <p:contentPart p14:bwMode="auto" r:id="rId25">
            <p14:nvContentPartPr>
              <p14:cNvPr id="16" name="Ink 4"/>
              <p14:cNvContentPartPr>
                <a14:cpLocks xmlns:a14="http://schemas.microsoft.com/office/drawing/2010/main" noRot="1" noChangeAspect="1" noEditPoints="1" noChangeArrowheads="1" noChangeShapeType="1"/>
              </p14:cNvContentPartPr>
              <p14:nvPr/>
            </p14:nvContentPartPr>
            <p14:xfrm>
              <a:off x="3712957" y="4178630"/>
              <a:ext cx="680910" cy="1169466"/>
            </p14:xfrm>
          </p:contentPart>
        </mc:Choice>
        <mc:Fallback xmlns="">
          <p:pic>
            <p:nvPicPr>
              <p:cNvPr id="16" name="Ink 4"/>
              <p:cNvPicPr>
                <a:picLocks noRot="1" noChangeAspect="1" noEditPoints="1" noChangeArrowheads="1" noChangeShapeType="1"/>
              </p:cNvPicPr>
              <p:nvPr/>
            </p:nvPicPr>
            <p:blipFill>
              <a:blip r:embed="rId26"/>
              <a:stretch>
                <a:fillRect/>
              </a:stretch>
            </p:blipFill>
            <p:spPr>
              <a:xfrm>
                <a:off x="3698554" y="4164232"/>
                <a:ext cx="709716" cy="1198262"/>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7" name="Ink 5"/>
              <p14:cNvContentPartPr>
                <a14:cpLocks xmlns:a14="http://schemas.microsoft.com/office/drawing/2010/main" noRot="1" noChangeAspect="1" noEditPoints="1" noChangeArrowheads="1" noChangeShapeType="1"/>
              </p14:cNvContentPartPr>
              <p14:nvPr/>
            </p14:nvContentPartPr>
            <p14:xfrm>
              <a:off x="4540550" y="4216730"/>
              <a:ext cx="416571" cy="1054998"/>
            </p14:xfrm>
          </p:contentPart>
        </mc:Choice>
        <mc:Fallback xmlns="">
          <p:pic>
            <p:nvPicPr>
              <p:cNvPr id="17" name="Ink 5"/>
              <p:cNvPicPr>
                <a:picLocks noRot="1" noChangeAspect="1" noEditPoints="1" noChangeArrowheads="1" noChangeShapeType="1"/>
              </p:cNvPicPr>
              <p:nvPr/>
            </p:nvPicPr>
            <p:blipFill>
              <a:blip r:embed="rId28"/>
              <a:stretch>
                <a:fillRect/>
              </a:stretch>
            </p:blipFill>
            <p:spPr>
              <a:xfrm>
                <a:off x="4526148" y="4202332"/>
                <a:ext cx="445375" cy="1083794"/>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8" name="Ink 6"/>
              <p14:cNvContentPartPr>
                <a14:cpLocks xmlns:a14="http://schemas.microsoft.com/office/drawing/2010/main" noRot="1" noChangeAspect="1" noEditPoints="1" noChangeArrowheads="1" noChangeShapeType="1"/>
              </p14:cNvContentPartPr>
              <p14:nvPr/>
            </p14:nvContentPartPr>
            <p14:xfrm>
              <a:off x="5103804" y="4216730"/>
              <a:ext cx="454333" cy="1177727"/>
            </p14:xfrm>
          </p:contentPart>
        </mc:Choice>
        <mc:Fallback xmlns="">
          <p:pic>
            <p:nvPicPr>
              <p:cNvPr id="18" name="Ink 6"/>
              <p:cNvPicPr>
                <a:picLocks noRot="1" noChangeAspect="1" noEditPoints="1" noChangeArrowheads="1" noChangeShapeType="1"/>
              </p:cNvPicPr>
              <p:nvPr/>
            </p:nvPicPr>
            <p:blipFill>
              <a:blip r:embed="rId30"/>
              <a:stretch>
                <a:fillRect/>
              </a:stretch>
            </p:blipFill>
            <p:spPr>
              <a:xfrm>
                <a:off x="5089415" y="4202332"/>
                <a:ext cx="483111" cy="1206522"/>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9" name="Ink 7"/>
              <p14:cNvContentPartPr>
                <a14:cpLocks xmlns:a14="http://schemas.microsoft.com/office/drawing/2010/main" noRot="1" noChangeAspect="1" noEditPoints="1" noChangeArrowheads="1" noChangeShapeType="1"/>
              </p14:cNvContentPartPr>
              <p14:nvPr/>
            </p14:nvContentPartPr>
            <p14:xfrm>
              <a:off x="5749642" y="4270677"/>
              <a:ext cx="460234" cy="985372"/>
            </p14:xfrm>
          </p:contentPart>
        </mc:Choice>
        <mc:Fallback xmlns="">
          <p:pic>
            <p:nvPicPr>
              <p:cNvPr id="19" name="Ink 7"/>
              <p:cNvPicPr>
                <a:picLocks noRot="1" noChangeAspect="1" noEditPoints="1" noChangeArrowheads="1" noChangeShapeType="1"/>
              </p:cNvPicPr>
              <p:nvPr/>
            </p:nvPicPr>
            <p:blipFill>
              <a:blip r:embed="rId32"/>
              <a:stretch>
                <a:fillRect/>
              </a:stretch>
            </p:blipFill>
            <p:spPr>
              <a:xfrm>
                <a:off x="5735248" y="4256276"/>
                <a:ext cx="489021" cy="1014174"/>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0" name="Ink 8"/>
              <p14:cNvContentPartPr>
                <a14:cpLocks xmlns:a14="http://schemas.microsoft.com/office/drawing/2010/main" noRot="1" noChangeAspect="1" noEditPoints="1" noChangeArrowheads="1" noChangeShapeType="1"/>
              </p14:cNvContentPartPr>
              <p14:nvPr/>
            </p14:nvContentPartPr>
            <p14:xfrm>
              <a:off x="6268074" y="3986332"/>
              <a:ext cx="657308" cy="1019595"/>
            </p14:xfrm>
          </p:contentPart>
        </mc:Choice>
        <mc:Fallback xmlns="">
          <p:pic>
            <p:nvPicPr>
              <p:cNvPr id="20" name="Ink 8"/>
              <p:cNvPicPr>
                <a:picLocks noRot="1" noChangeAspect="1" noEditPoints="1" noChangeArrowheads="1" noChangeShapeType="1"/>
              </p:cNvPicPr>
              <p:nvPr/>
            </p:nvPicPr>
            <p:blipFill>
              <a:blip r:embed="rId34"/>
              <a:stretch>
                <a:fillRect/>
              </a:stretch>
            </p:blipFill>
            <p:spPr>
              <a:xfrm>
                <a:off x="6253675" y="3971931"/>
                <a:ext cx="686106" cy="1048397"/>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1" name="Ink 9"/>
              <p14:cNvContentPartPr>
                <a14:cpLocks xmlns:a14="http://schemas.microsoft.com/office/drawing/2010/main" noRot="1" noChangeAspect="1" noEditPoints="1" noChangeArrowheads="1" noChangeShapeType="1"/>
              </p14:cNvContentPartPr>
              <p14:nvPr/>
            </p14:nvContentPartPr>
            <p14:xfrm>
              <a:off x="7082395" y="4606411"/>
              <a:ext cx="400050" cy="313903"/>
            </p14:xfrm>
          </p:contentPart>
        </mc:Choice>
        <mc:Fallback xmlns="">
          <p:pic>
            <p:nvPicPr>
              <p:cNvPr id="21" name="Ink 9"/>
              <p:cNvPicPr>
                <a:picLocks noRot="1" noChangeAspect="1" noEditPoints="1" noChangeArrowheads="1" noChangeShapeType="1"/>
              </p:cNvPicPr>
              <p:nvPr/>
            </p:nvPicPr>
            <p:blipFill>
              <a:blip r:embed="rId36"/>
              <a:stretch>
                <a:fillRect/>
              </a:stretch>
            </p:blipFill>
            <p:spPr>
              <a:xfrm>
                <a:off x="7068005" y="4592012"/>
                <a:ext cx="428831" cy="342701"/>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2" name="Ink 10"/>
              <p14:cNvContentPartPr>
                <a14:cpLocks xmlns:a14="http://schemas.microsoft.com/office/drawing/2010/main" noRot="1" noChangeAspect="1" noEditPoints="1" noChangeArrowheads="1" noChangeShapeType="1"/>
              </p14:cNvContentPartPr>
              <p14:nvPr/>
            </p14:nvContentPartPr>
            <p14:xfrm>
              <a:off x="5011166" y="5429461"/>
              <a:ext cx="639607" cy="613645"/>
            </p14:xfrm>
          </p:contentPart>
        </mc:Choice>
        <mc:Fallback xmlns="">
          <p:pic>
            <p:nvPicPr>
              <p:cNvPr id="22" name="Ink 10"/>
              <p:cNvPicPr>
                <a:picLocks noRot="1" noChangeAspect="1" noEditPoints="1" noChangeArrowheads="1" noChangeShapeType="1"/>
              </p:cNvPicPr>
              <p:nvPr/>
            </p:nvPicPr>
            <p:blipFill>
              <a:blip r:embed="rId38"/>
              <a:stretch>
                <a:fillRect/>
              </a:stretch>
            </p:blipFill>
            <p:spPr>
              <a:xfrm>
                <a:off x="4996769" y="5415056"/>
                <a:ext cx="668402" cy="642455"/>
              </a:xfrm>
              <a:prstGeom prst="rect">
                <a:avLst/>
              </a:prstGeom>
            </p:spPr>
          </p:pic>
        </mc:Fallback>
      </mc:AlternateContent>
      <p:sp>
        <p:nvSpPr>
          <p:cNvPr id="15" name="Rectangle 14"/>
          <p:cNvSpPr/>
          <p:nvPr/>
        </p:nvSpPr>
        <p:spPr>
          <a:xfrm>
            <a:off x="360240" y="6083824"/>
            <a:ext cx="1697901" cy="400110"/>
          </a:xfrm>
          <a:prstGeom prst="rect">
            <a:avLst/>
          </a:prstGeom>
        </p:spPr>
        <p:txBody>
          <a:bodyPr wrap="none">
            <a:spAutoFit/>
          </a:bodyPr>
          <a:lstStyle/>
          <a:p>
            <a:r>
              <a:rPr lang="en-US" sz="2000" b="1" dirty="0">
                <a:latin typeface="Comic Sans MS" pitchFamily="66" charset="0"/>
              </a:rPr>
              <a:t>benzoic acid</a:t>
            </a:r>
            <a:endParaRPr lang="en-US" sz="2000" dirty="0"/>
          </a:p>
        </p:txBody>
      </p:sp>
      <mc:AlternateContent xmlns:mc="http://schemas.openxmlformats.org/markup-compatibility/2006" xmlns:p14="http://schemas.microsoft.com/office/powerpoint/2010/main">
        <mc:Choice Requires="p14">
          <p:contentPart p14:bwMode="auto" r:id="rId39">
            <p14:nvContentPartPr>
              <p14:cNvPr id="24" name="Ink 4"/>
              <p14:cNvContentPartPr>
                <a14:cpLocks xmlns:a14="http://schemas.microsoft.com/office/drawing/2010/main" noRot="1" noChangeAspect="1" noEditPoints="1" noChangeArrowheads="1" noChangeShapeType="1"/>
              </p14:cNvContentPartPr>
              <p14:nvPr/>
            </p14:nvContentPartPr>
            <p14:xfrm>
              <a:off x="2671805" y="5524873"/>
              <a:ext cx="419100" cy="1201589"/>
            </p14:xfrm>
          </p:contentPart>
        </mc:Choice>
        <mc:Fallback xmlns="">
          <p:pic>
            <p:nvPicPr>
              <p:cNvPr id="24" name="Ink 4"/>
              <p:cNvPicPr>
                <a:picLocks noRot="1" noChangeAspect="1" noEditPoints="1" noChangeArrowheads="1" noChangeShapeType="1"/>
              </p:cNvPicPr>
              <p:nvPr/>
            </p:nvPicPr>
            <p:blipFill>
              <a:blip r:embed="rId40"/>
              <a:stretch>
                <a:fillRect/>
              </a:stretch>
            </p:blipFill>
            <p:spPr>
              <a:xfrm>
                <a:off x="2657403" y="5510474"/>
                <a:ext cx="447904" cy="1230387"/>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5" name="Ink 5"/>
              <p14:cNvContentPartPr>
                <a14:cpLocks xmlns:a14="http://schemas.microsoft.com/office/drawing/2010/main" noRot="1" noChangeAspect="1" noEditPoints="1" noChangeArrowheads="1" noChangeShapeType="1"/>
              </p14:cNvContentPartPr>
              <p14:nvPr/>
            </p14:nvContentPartPr>
            <p14:xfrm>
              <a:off x="3024143" y="5794748"/>
              <a:ext cx="362123" cy="117120"/>
            </p14:xfrm>
          </p:contentPart>
        </mc:Choice>
        <mc:Fallback xmlns="">
          <p:pic>
            <p:nvPicPr>
              <p:cNvPr id="25" name="Ink 5"/>
              <p:cNvPicPr>
                <a:picLocks noRot="1" noChangeAspect="1" noEditPoints="1" noChangeArrowheads="1" noChangeShapeType="1"/>
              </p:cNvPicPr>
              <p:nvPr/>
            </p:nvPicPr>
            <p:blipFill>
              <a:blip r:embed="rId42"/>
              <a:stretch>
                <a:fillRect/>
              </a:stretch>
            </p:blipFill>
            <p:spPr>
              <a:xfrm>
                <a:off x="3009744" y="5780333"/>
                <a:ext cx="390920" cy="145950"/>
              </a:xfrm>
              <a:prstGeom prst="rect">
                <a:avLst/>
              </a:prstGeom>
            </p:spPr>
          </p:pic>
        </mc:Fallback>
      </mc:AlternateContent>
      <p:sp>
        <p:nvSpPr>
          <p:cNvPr id="23" name="Slide Number Placeholder 22"/>
          <p:cNvSpPr>
            <a:spLocks noGrp="1"/>
          </p:cNvSpPr>
          <p:nvPr>
            <p:ph type="sldNum" sz="quarter" idx="12"/>
          </p:nvPr>
        </p:nvSpPr>
        <p:spPr/>
        <p:txBody>
          <a:bodyPr/>
          <a:lstStyle/>
          <a:p>
            <a:fld id="{391138D4-A44E-44A3-AFB6-CFFDDAA93192}" type="slidenum">
              <a:rPr lang="en-US" smtClean="0"/>
              <a:pPr/>
              <a:t>6</a:t>
            </a:fld>
            <a:endParaRPr lang="en-US"/>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7C6D0B-187F-4282-85CA-D667C095B900}" type="slidenum">
              <a:rPr lang="en-US" smtClean="0"/>
              <a:pPr/>
              <a:t>60</a:t>
            </a:fld>
            <a:endParaRPr lang="en-US"/>
          </a:p>
        </p:txBody>
      </p:sp>
      <p:pic>
        <p:nvPicPr>
          <p:cNvPr id="10" name="Picture 9"/>
          <p:cNvPicPr>
            <a:picLocks noChangeAspect="1"/>
          </p:cNvPicPr>
          <p:nvPr/>
        </p:nvPicPr>
        <p:blipFill>
          <a:blip r:embed="rId2"/>
          <a:stretch>
            <a:fillRect/>
          </a:stretch>
        </p:blipFill>
        <p:spPr>
          <a:xfrm>
            <a:off x="532172" y="381000"/>
            <a:ext cx="8611828" cy="5257800"/>
          </a:xfrm>
          <a:prstGeom prst="rect">
            <a:avLst/>
          </a:prstGeom>
        </p:spPr>
      </p:pic>
    </p:spTree>
    <p:extLst>
      <p:ext uri="{BB962C8B-B14F-4D97-AF65-F5344CB8AC3E}">
        <p14:creationId xmlns:p14="http://schemas.microsoft.com/office/powerpoint/2010/main" val="3271871079"/>
      </p:ext>
    </p:extLst>
  </p:cSld>
  <p:clrMapOvr>
    <a:masterClrMapping/>
  </p:clrMapOvr>
  <p:transition spd="med">
    <p:newsflash/>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7C6D0B-187F-4282-85CA-D667C095B900}" type="slidenum">
              <a:rPr lang="en-US" smtClean="0"/>
              <a:pPr/>
              <a:t>61</a:t>
            </a:fld>
            <a:endParaRPr lang="en-US"/>
          </a:p>
        </p:txBody>
      </p:sp>
      <p:pic>
        <p:nvPicPr>
          <p:cNvPr id="5" name="Picture 4"/>
          <p:cNvPicPr>
            <a:picLocks noChangeAspect="1"/>
          </p:cNvPicPr>
          <p:nvPr/>
        </p:nvPicPr>
        <p:blipFill>
          <a:blip r:embed="rId2"/>
          <a:stretch>
            <a:fillRect/>
          </a:stretch>
        </p:blipFill>
        <p:spPr>
          <a:xfrm>
            <a:off x="604916" y="457200"/>
            <a:ext cx="8081884" cy="5879241"/>
          </a:xfrm>
          <a:prstGeom prst="rect">
            <a:avLst/>
          </a:prstGeom>
        </p:spPr>
      </p:pic>
    </p:spTree>
    <p:extLst>
      <p:ext uri="{BB962C8B-B14F-4D97-AF65-F5344CB8AC3E}">
        <p14:creationId xmlns:p14="http://schemas.microsoft.com/office/powerpoint/2010/main" val="2699979276"/>
      </p:ext>
    </p:extLst>
  </p:cSld>
  <p:clrMapOvr>
    <a:masterClrMapping/>
  </p:clrMapOvr>
  <p:transition spd="med">
    <p:newsflash/>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7C6D0B-187F-4282-85CA-D667C095B900}" type="slidenum">
              <a:rPr lang="en-US" smtClean="0"/>
              <a:pPr/>
              <a:t>62</a:t>
            </a:fld>
            <a:endParaRPr lang="en-US"/>
          </a:p>
        </p:txBody>
      </p:sp>
      <p:pic>
        <p:nvPicPr>
          <p:cNvPr id="5" name="Picture 4"/>
          <p:cNvPicPr>
            <a:picLocks noChangeAspect="1"/>
          </p:cNvPicPr>
          <p:nvPr/>
        </p:nvPicPr>
        <p:blipFill>
          <a:blip r:embed="rId2"/>
          <a:stretch>
            <a:fillRect/>
          </a:stretch>
        </p:blipFill>
        <p:spPr>
          <a:xfrm>
            <a:off x="624250" y="152400"/>
            <a:ext cx="7883526" cy="6248400"/>
          </a:xfrm>
          <a:prstGeom prst="rect">
            <a:avLst/>
          </a:prstGeom>
        </p:spPr>
      </p:pic>
    </p:spTree>
    <p:extLst>
      <p:ext uri="{BB962C8B-B14F-4D97-AF65-F5344CB8AC3E}">
        <p14:creationId xmlns:p14="http://schemas.microsoft.com/office/powerpoint/2010/main" val="677739386"/>
      </p:ext>
    </p:extLst>
  </p:cSld>
  <p:clrMapOvr>
    <a:masterClrMapping/>
  </p:clrMapOvr>
  <p:transition spd="med">
    <p:newsflash/>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7C6D0B-187F-4282-85CA-D667C095B900}" type="slidenum">
              <a:rPr lang="en-US" smtClean="0"/>
              <a:pPr/>
              <a:t>63</a:t>
            </a:fld>
            <a:endParaRPr lang="en-US"/>
          </a:p>
        </p:txBody>
      </p:sp>
      <p:pic>
        <p:nvPicPr>
          <p:cNvPr id="5" name="Picture 4"/>
          <p:cNvPicPr>
            <a:picLocks noChangeAspect="1"/>
          </p:cNvPicPr>
          <p:nvPr/>
        </p:nvPicPr>
        <p:blipFill>
          <a:blip r:embed="rId2"/>
          <a:stretch>
            <a:fillRect/>
          </a:stretch>
        </p:blipFill>
        <p:spPr>
          <a:xfrm>
            <a:off x="608327" y="457200"/>
            <a:ext cx="8398295" cy="4953000"/>
          </a:xfrm>
          <a:prstGeom prst="rect">
            <a:avLst/>
          </a:prstGeom>
        </p:spPr>
      </p:pic>
    </p:spTree>
    <p:extLst>
      <p:ext uri="{BB962C8B-B14F-4D97-AF65-F5344CB8AC3E}">
        <p14:creationId xmlns:p14="http://schemas.microsoft.com/office/powerpoint/2010/main" val="3974303318"/>
      </p:ext>
    </p:extLst>
  </p:cSld>
  <p:clrMapOvr>
    <a:masterClrMapping/>
  </p:clrMapOvr>
  <p:transition spd="med">
    <p:newsflash/>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7C6D0B-187F-4282-85CA-D667C095B900}" type="slidenum">
              <a:rPr lang="en-US" smtClean="0"/>
              <a:pPr/>
              <a:t>64</a:t>
            </a:fld>
            <a:endParaRPr lang="en-US"/>
          </a:p>
        </p:txBody>
      </p:sp>
      <p:pic>
        <p:nvPicPr>
          <p:cNvPr id="5" name="Picture 4"/>
          <p:cNvPicPr>
            <a:picLocks noChangeAspect="1"/>
          </p:cNvPicPr>
          <p:nvPr/>
        </p:nvPicPr>
        <p:blipFill>
          <a:blip r:embed="rId2"/>
          <a:stretch>
            <a:fillRect/>
          </a:stretch>
        </p:blipFill>
        <p:spPr>
          <a:xfrm>
            <a:off x="474507" y="457200"/>
            <a:ext cx="8212293" cy="3276600"/>
          </a:xfrm>
          <a:prstGeom prst="rect">
            <a:avLst/>
          </a:prstGeom>
        </p:spPr>
      </p:pic>
    </p:spTree>
    <p:extLst>
      <p:ext uri="{BB962C8B-B14F-4D97-AF65-F5344CB8AC3E}">
        <p14:creationId xmlns:p14="http://schemas.microsoft.com/office/powerpoint/2010/main" val="2080371689"/>
      </p:ext>
    </p:extLst>
  </p:cSld>
  <p:clrMapOvr>
    <a:masterClrMapping/>
  </p:clrMapOvr>
  <p:transition spd="med">
    <p:newsflash/>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7C6D0B-187F-4282-85CA-D667C095B900}" type="slidenum">
              <a:rPr lang="en-US" smtClean="0"/>
              <a:pPr/>
              <a:t>65</a:t>
            </a:fld>
            <a:endParaRPr lang="en-US"/>
          </a:p>
        </p:txBody>
      </p:sp>
      <p:pic>
        <p:nvPicPr>
          <p:cNvPr id="5" name="Picture 4"/>
          <p:cNvPicPr>
            <a:picLocks noChangeAspect="1"/>
          </p:cNvPicPr>
          <p:nvPr/>
        </p:nvPicPr>
        <p:blipFill>
          <a:blip r:embed="rId2"/>
          <a:stretch>
            <a:fillRect/>
          </a:stretch>
        </p:blipFill>
        <p:spPr>
          <a:xfrm>
            <a:off x="457200" y="317332"/>
            <a:ext cx="7773672" cy="6189238"/>
          </a:xfrm>
          <a:prstGeom prst="rect">
            <a:avLst/>
          </a:prstGeom>
        </p:spPr>
      </p:pic>
    </p:spTree>
    <p:extLst>
      <p:ext uri="{BB962C8B-B14F-4D97-AF65-F5344CB8AC3E}">
        <p14:creationId xmlns:p14="http://schemas.microsoft.com/office/powerpoint/2010/main" val="1828784229"/>
      </p:ext>
    </p:extLst>
  </p:cSld>
  <p:clrMapOvr>
    <a:masterClrMapping/>
  </p:clrMapOvr>
  <p:transition spd="med">
    <p:newsflash/>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7C6D0B-187F-4282-85CA-D667C095B900}" type="slidenum">
              <a:rPr lang="en-US" smtClean="0"/>
              <a:pPr/>
              <a:t>66</a:t>
            </a:fld>
            <a:endParaRPr lang="en-US"/>
          </a:p>
        </p:txBody>
      </p:sp>
      <p:pic>
        <p:nvPicPr>
          <p:cNvPr id="5" name="Picture 4"/>
          <p:cNvPicPr>
            <a:picLocks noChangeAspect="1"/>
          </p:cNvPicPr>
          <p:nvPr/>
        </p:nvPicPr>
        <p:blipFill>
          <a:blip r:embed="rId2"/>
          <a:stretch>
            <a:fillRect/>
          </a:stretch>
        </p:blipFill>
        <p:spPr>
          <a:xfrm>
            <a:off x="304800" y="457200"/>
            <a:ext cx="8546939" cy="5943600"/>
          </a:xfrm>
          <a:prstGeom prst="rect">
            <a:avLst/>
          </a:prstGeom>
        </p:spPr>
      </p:pic>
    </p:spTree>
    <p:extLst>
      <p:ext uri="{BB962C8B-B14F-4D97-AF65-F5344CB8AC3E}">
        <p14:creationId xmlns:p14="http://schemas.microsoft.com/office/powerpoint/2010/main" val="4023828304"/>
      </p:ext>
    </p:extLst>
  </p:cSld>
  <p:clrMapOvr>
    <a:masterClrMapping/>
  </p:clrMapOvr>
  <p:transition spd="med">
    <p:newsflash/>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7C6D0B-187F-4282-85CA-D667C095B900}" type="slidenum">
              <a:rPr lang="en-US" smtClean="0"/>
              <a:pPr/>
              <a:t>67</a:t>
            </a:fld>
            <a:endParaRPr lang="en-US"/>
          </a:p>
        </p:txBody>
      </p:sp>
      <p:pic>
        <p:nvPicPr>
          <p:cNvPr id="5" name="Picture 4"/>
          <p:cNvPicPr>
            <a:picLocks noChangeAspect="1"/>
          </p:cNvPicPr>
          <p:nvPr/>
        </p:nvPicPr>
        <p:blipFill>
          <a:blip r:embed="rId2"/>
          <a:stretch>
            <a:fillRect/>
          </a:stretch>
        </p:blipFill>
        <p:spPr>
          <a:xfrm>
            <a:off x="838200" y="228600"/>
            <a:ext cx="7238999" cy="4009343"/>
          </a:xfrm>
          <a:prstGeom prst="rect">
            <a:avLst/>
          </a:prstGeom>
        </p:spPr>
      </p:pic>
      <p:pic>
        <p:nvPicPr>
          <p:cNvPr id="8" name="Picture 7"/>
          <p:cNvPicPr>
            <a:picLocks noChangeAspect="1"/>
          </p:cNvPicPr>
          <p:nvPr/>
        </p:nvPicPr>
        <p:blipFill>
          <a:blip r:embed="rId3"/>
          <a:stretch>
            <a:fillRect/>
          </a:stretch>
        </p:blipFill>
        <p:spPr>
          <a:xfrm>
            <a:off x="823414" y="4253865"/>
            <a:ext cx="7779869" cy="2451735"/>
          </a:xfrm>
          <a:prstGeom prst="rect">
            <a:avLst/>
          </a:prstGeom>
        </p:spPr>
      </p:pic>
    </p:spTree>
    <p:extLst>
      <p:ext uri="{BB962C8B-B14F-4D97-AF65-F5344CB8AC3E}">
        <p14:creationId xmlns:p14="http://schemas.microsoft.com/office/powerpoint/2010/main" val="680555862"/>
      </p:ext>
    </p:extLst>
  </p:cSld>
  <p:clrMapOvr>
    <a:masterClrMapping/>
  </p:clrMapOvr>
  <p:transition spd="med">
    <p:newsflash/>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7C6D0B-187F-4282-85CA-D667C095B900}" type="slidenum">
              <a:rPr lang="en-US" smtClean="0"/>
              <a:pPr/>
              <a:t>68</a:t>
            </a:fld>
            <a:endParaRPr lang="en-US"/>
          </a:p>
        </p:txBody>
      </p:sp>
      <p:pic>
        <p:nvPicPr>
          <p:cNvPr id="5" name="Picture 4"/>
          <p:cNvPicPr>
            <a:picLocks noChangeAspect="1"/>
          </p:cNvPicPr>
          <p:nvPr/>
        </p:nvPicPr>
        <p:blipFill>
          <a:blip r:embed="rId2"/>
          <a:stretch>
            <a:fillRect/>
          </a:stretch>
        </p:blipFill>
        <p:spPr>
          <a:xfrm>
            <a:off x="608328" y="152400"/>
            <a:ext cx="8078472" cy="6576916"/>
          </a:xfrm>
          <a:prstGeom prst="rect">
            <a:avLst/>
          </a:prstGeom>
        </p:spPr>
      </p:pic>
    </p:spTree>
    <p:extLst>
      <p:ext uri="{BB962C8B-B14F-4D97-AF65-F5344CB8AC3E}">
        <p14:creationId xmlns:p14="http://schemas.microsoft.com/office/powerpoint/2010/main" val="3719643660"/>
      </p:ext>
    </p:extLst>
  </p:cSld>
  <p:clrMapOvr>
    <a:masterClrMapping/>
  </p:clrMapOvr>
  <p:transition spd="med">
    <p:newsflash/>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7C6D0B-187F-4282-85CA-D667C095B900}" type="slidenum">
              <a:rPr lang="en-US" smtClean="0"/>
              <a:pPr/>
              <a:t>69</a:t>
            </a:fld>
            <a:endParaRPr lang="en-US"/>
          </a:p>
        </p:txBody>
      </p:sp>
      <p:pic>
        <p:nvPicPr>
          <p:cNvPr id="5" name="Picture 4"/>
          <p:cNvPicPr>
            <a:picLocks noChangeAspect="1"/>
          </p:cNvPicPr>
          <p:nvPr/>
        </p:nvPicPr>
        <p:blipFill>
          <a:blip r:embed="rId2"/>
          <a:stretch>
            <a:fillRect/>
          </a:stretch>
        </p:blipFill>
        <p:spPr>
          <a:xfrm>
            <a:off x="882556" y="639638"/>
            <a:ext cx="7696200" cy="3226587"/>
          </a:xfrm>
          <a:prstGeom prst="rect">
            <a:avLst/>
          </a:prstGeom>
        </p:spPr>
      </p:pic>
      <p:pic>
        <p:nvPicPr>
          <p:cNvPr id="6" name="Picture 5"/>
          <p:cNvPicPr>
            <a:picLocks noChangeAspect="1"/>
          </p:cNvPicPr>
          <p:nvPr/>
        </p:nvPicPr>
        <p:blipFill>
          <a:blip r:embed="rId3"/>
          <a:stretch>
            <a:fillRect/>
          </a:stretch>
        </p:blipFill>
        <p:spPr>
          <a:xfrm>
            <a:off x="1008797" y="3945866"/>
            <a:ext cx="7932916" cy="609600"/>
          </a:xfrm>
          <a:prstGeom prst="rect">
            <a:avLst/>
          </a:prstGeom>
        </p:spPr>
      </p:pic>
      <p:pic>
        <p:nvPicPr>
          <p:cNvPr id="7" name="Picture 6"/>
          <p:cNvPicPr>
            <a:picLocks noChangeAspect="1"/>
          </p:cNvPicPr>
          <p:nvPr/>
        </p:nvPicPr>
        <p:blipFill>
          <a:blip r:embed="rId4"/>
          <a:stretch>
            <a:fillRect/>
          </a:stretch>
        </p:blipFill>
        <p:spPr>
          <a:xfrm>
            <a:off x="808101" y="4358100"/>
            <a:ext cx="7650099" cy="2652300"/>
          </a:xfrm>
          <a:prstGeom prst="rect">
            <a:avLst/>
          </a:prstGeom>
        </p:spPr>
      </p:pic>
    </p:spTree>
    <p:extLst>
      <p:ext uri="{BB962C8B-B14F-4D97-AF65-F5344CB8AC3E}">
        <p14:creationId xmlns:p14="http://schemas.microsoft.com/office/powerpoint/2010/main" val="1657063857"/>
      </p:ext>
    </p:extLst>
  </p:cSld>
  <p:clrMapOvr>
    <a:masterClrMapping/>
  </p:clrMapOvr>
  <p:transition spd="med">
    <p:newsfla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228600" y="-228601"/>
            <a:ext cx="8534400" cy="2691188"/>
          </a:xfrm>
        </p:spPr>
        <p:txBody>
          <a:bodyPr/>
          <a:lstStyle/>
          <a:p>
            <a:r>
              <a:rPr lang="en-US" sz="2800" b="1" u="sng" dirty="0">
                <a:solidFill>
                  <a:srgbClr val="FF0000"/>
                </a:solidFill>
                <a:latin typeface="Comic Sans MS" pitchFamily="66" charset="0"/>
              </a:rPr>
              <a:t>amines:</a:t>
            </a:r>
            <a:r>
              <a:rPr lang="en-US" sz="2800" u="sng" dirty="0">
                <a:solidFill>
                  <a:srgbClr val="FF0000"/>
                </a:solidFill>
                <a:latin typeface="Comic Sans MS" pitchFamily="66" charset="0"/>
              </a:rPr>
              <a:t> </a:t>
            </a:r>
            <a:r>
              <a:rPr lang="en-US" sz="2800" dirty="0">
                <a:solidFill>
                  <a:srgbClr val="FF0000"/>
                </a:solidFill>
                <a:latin typeface="Comic Sans MS" pitchFamily="66" charset="0"/>
              </a:rPr>
              <a:t>derivatives of ammonia (NH</a:t>
            </a:r>
            <a:r>
              <a:rPr lang="en-US" sz="2800" baseline="-25000" dirty="0">
                <a:solidFill>
                  <a:srgbClr val="FF0000"/>
                </a:solidFill>
                <a:latin typeface="Comic Sans MS" pitchFamily="66" charset="0"/>
              </a:rPr>
              <a:t>3</a:t>
            </a:r>
            <a:r>
              <a:rPr lang="en-US" sz="2800" dirty="0">
                <a:solidFill>
                  <a:srgbClr val="FF0000"/>
                </a:solidFill>
                <a:latin typeface="Comic Sans MS" pitchFamily="66" charset="0"/>
              </a:rPr>
              <a:t>) </a:t>
            </a:r>
            <a:r>
              <a:rPr lang="en-US" sz="2800" dirty="0">
                <a:latin typeface="Comic Sans MS" pitchFamily="66" charset="0"/>
              </a:rPr>
              <a:t>in which 1 or more H atoms are replaced by organic groups (alkyl or aryl groups</a:t>
            </a:r>
            <a:r>
              <a:rPr lang="en-US" sz="2800" dirty="0" smtClean="0">
                <a:latin typeface="Comic Sans MS" pitchFamily="66" charset="0"/>
              </a:rPr>
              <a:t>)    </a:t>
            </a:r>
            <a:r>
              <a:rPr lang="en-US" sz="2800" dirty="0">
                <a:latin typeface="Comic Sans MS" pitchFamily="66" charset="0"/>
              </a:rPr>
              <a:t/>
            </a:r>
            <a:br>
              <a:rPr lang="en-US" sz="2800" dirty="0">
                <a:latin typeface="Comic Sans MS" pitchFamily="66" charset="0"/>
              </a:rPr>
            </a:br>
            <a:r>
              <a:rPr lang="en-US" sz="3600" dirty="0">
                <a:latin typeface="Comic Sans MS" pitchFamily="66" charset="0"/>
              </a:rPr>
              <a:t/>
            </a:r>
            <a:br>
              <a:rPr lang="en-US" sz="3600" dirty="0">
                <a:latin typeface="Comic Sans MS" pitchFamily="66" charset="0"/>
              </a:rPr>
            </a:br>
            <a:r>
              <a:rPr lang="en-US" sz="3600" dirty="0">
                <a:latin typeface="Comic Sans MS" pitchFamily="66" charset="0"/>
              </a:rPr>
              <a:t>  </a:t>
            </a:r>
            <a:endParaRPr lang="en-US" sz="2000" b="1" dirty="0">
              <a:latin typeface="Comic Sans MS" pitchFamily="66" charset="0"/>
            </a:endParaRPr>
          </a:p>
        </p:txBody>
      </p:sp>
      <mc:AlternateContent xmlns:mc="http://schemas.openxmlformats.org/markup-compatibility/2006" xmlns:p14="http://schemas.microsoft.com/office/powerpoint/2010/main">
        <mc:Choice Requires="p14">
          <p:contentPart p14:bwMode="auto" r:id="rId3">
            <p14:nvContentPartPr>
              <p14:cNvPr id="3" name="Ink 4"/>
              <p14:cNvContentPartPr>
                <a14:cpLocks xmlns:a14="http://schemas.microsoft.com/office/drawing/2010/main" noRot="1" noChangeAspect="1" noEditPoints="1" noChangeArrowheads="1" noChangeShapeType="1"/>
              </p14:cNvContentPartPr>
              <p14:nvPr/>
            </p14:nvContentPartPr>
            <p14:xfrm>
              <a:off x="2462212" y="1914363"/>
              <a:ext cx="123449" cy="252167"/>
            </p14:xfrm>
          </p:contentPart>
        </mc:Choice>
        <mc:Fallback xmlns="">
          <p:pic>
            <p:nvPicPr>
              <p:cNvPr id="3" name="Ink 4"/>
              <p:cNvPicPr>
                <a:picLocks noRot="1" noChangeAspect="1" noEditPoints="1" noChangeArrowheads="1" noChangeShapeType="1"/>
              </p:cNvPicPr>
              <p:nvPr/>
            </p:nvPicPr>
            <p:blipFill>
              <a:blip r:embed="rId4"/>
              <a:stretch>
                <a:fillRect/>
              </a:stretch>
            </p:blipFill>
            <p:spPr>
              <a:xfrm>
                <a:off x="2447816" y="1899953"/>
                <a:ext cx="152242" cy="28098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5"/>
              <p14:cNvContentPartPr>
                <a14:cpLocks xmlns:a14="http://schemas.microsoft.com/office/drawing/2010/main" noRot="1" noChangeAspect="1" noEditPoints="1" noChangeArrowheads="1" noChangeShapeType="1"/>
              </p14:cNvContentPartPr>
              <p14:nvPr/>
            </p14:nvContentPartPr>
            <p14:xfrm>
              <a:off x="2667000" y="1850863"/>
              <a:ext cx="642084" cy="301847"/>
            </p14:xfrm>
          </p:contentPart>
        </mc:Choice>
        <mc:Fallback xmlns="">
          <p:pic>
            <p:nvPicPr>
              <p:cNvPr id="4" name="Ink 5"/>
              <p:cNvPicPr>
                <a:picLocks noRot="1" noChangeAspect="1" noEditPoints="1" noChangeArrowheads="1" noChangeShapeType="1"/>
              </p:cNvPicPr>
              <p:nvPr/>
            </p:nvPicPr>
            <p:blipFill>
              <a:blip r:embed="rId6"/>
              <a:stretch>
                <a:fillRect/>
              </a:stretch>
            </p:blipFill>
            <p:spPr>
              <a:xfrm>
                <a:off x="2652603" y="1836455"/>
                <a:ext cx="670877" cy="330663"/>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6"/>
              <p14:cNvContentPartPr>
                <a14:cpLocks xmlns:a14="http://schemas.microsoft.com/office/drawing/2010/main" noRot="1" noChangeAspect="1" noEditPoints="1" noChangeArrowheads="1" noChangeShapeType="1"/>
              </p14:cNvContentPartPr>
              <p14:nvPr/>
            </p14:nvContentPartPr>
            <p14:xfrm>
              <a:off x="3447050" y="1842220"/>
              <a:ext cx="134739" cy="236359"/>
            </p14:xfrm>
          </p:contentPart>
        </mc:Choice>
        <mc:Fallback xmlns="">
          <p:pic>
            <p:nvPicPr>
              <p:cNvPr id="5" name="Ink 6"/>
              <p:cNvPicPr>
                <a:picLocks noRot="1" noChangeAspect="1" noEditPoints="1" noChangeArrowheads="1" noChangeShapeType="1"/>
              </p:cNvPicPr>
              <p:nvPr/>
            </p:nvPicPr>
            <p:blipFill>
              <a:blip r:embed="rId8"/>
              <a:stretch>
                <a:fillRect/>
              </a:stretch>
            </p:blipFill>
            <p:spPr>
              <a:xfrm>
                <a:off x="3432639" y="1827808"/>
                <a:ext cx="163560" cy="265183"/>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7"/>
              <p14:cNvContentPartPr>
                <a14:cpLocks xmlns:a14="http://schemas.microsoft.com/office/drawing/2010/main" noRot="1" noChangeAspect="1" noEditPoints="1" noChangeArrowheads="1" noChangeShapeType="1"/>
              </p14:cNvContentPartPr>
              <p14:nvPr/>
            </p14:nvContentPartPr>
            <p14:xfrm>
              <a:off x="2958372" y="2253921"/>
              <a:ext cx="140761" cy="495300"/>
            </p14:xfrm>
          </p:contentPart>
        </mc:Choice>
        <mc:Fallback xmlns="">
          <p:pic>
            <p:nvPicPr>
              <p:cNvPr id="6" name="Ink 7"/>
              <p:cNvPicPr>
                <a:picLocks noRot="1" noChangeAspect="1" noEditPoints="1" noChangeArrowheads="1" noChangeShapeType="1"/>
              </p:cNvPicPr>
              <p:nvPr/>
            </p:nvPicPr>
            <p:blipFill>
              <a:blip r:embed="rId10"/>
              <a:stretch>
                <a:fillRect/>
              </a:stretch>
            </p:blipFill>
            <p:spPr>
              <a:xfrm>
                <a:off x="2943972" y="2239523"/>
                <a:ext cx="169561" cy="52409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8"/>
              <p14:cNvContentPartPr>
                <a14:cpLocks xmlns:a14="http://schemas.microsoft.com/office/drawing/2010/main" noRot="1" noChangeAspect="1" noEditPoints="1" noChangeArrowheads="1" noChangeShapeType="1"/>
              </p14:cNvContentPartPr>
              <p14:nvPr/>
            </p14:nvContentPartPr>
            <p14:xfrm>
              <a:off x="2843212" y="1642900"/>
              <a:ext cx="45719" cy="80008"/>
            </p14:xfrm>
          </p:contentPart>
        </mc:Choice>
        <mc:Fallback xmlns="">
          <p:pic>
            <p:nvPicPr>
              <p:cNvPr id="7" name="Ink 8"/>
              <p:cNvPicPr>
                <a:picLocks noRot="1" noChangeAspect="1" noEditPoints="1" noChangeArrowheads="1" noChangeShapeType="1"/>
              </p:cNvPicPr>
              <p:nvPr/>
            </p:nvPicPr>
            <p:blipFill>
              <a:blip r:embed="rId12"/>
              <a:stretch>
                <a:fillRect/>
              </a:stretch>
            </p:blipFill>
            <p:spPr>
              <a:xfrm>
                <a:off x="2828812" y="1628484"/>
                <a:ext cx="74518" cy="108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9"/>
              <p14:cNvContentPartPr>
                <a14:cpLocks xmlns:a14="http://schemas.microsoft.com/office/drawing/2010/main" noRot="1" noChangeAspect="1" noEditPoints="1" noChangeArrowheads="1" noChangeShapeType="1"/>
              </p14:cNvContentPartPr>
              <p14:nvPr/>
            </p14:nvContentPartPr>
            <p14:xfrm>
              <a:off x="2983034" y="1663294"/>
              <a:ext cx="45719" cy="86358"/>
            </p14:xfrm>
          </p:contentPart>
        </mc:Choice>
        <mc:Fallback xmlns="">
          <p:pic>
            <p:nvPicPr>
              <p:cNvPr id="8" name="Ink 9"/>
              <p:cNvPicPr>
                <a:picLocks noRot="1" noChangeAspect="1" noEditPoints="1" noChangeArrowheads="1" noChangeShapeType="1"/>
              </p:cNvPicPr>
              <p:nvPr/>
            </p:nvPicPr>
            <p:blipFill>
              <a:blip r:embed="rId14"/>
              <a:stretch>
                <a:fillRect/>
              </a:stretch>
            </p:blipFill>
            <p:spPr>
              <a:xfrm>
                <a:off x="2968634" y="1648901"/>
                <a:ext cx="74518" cy="115144"/>
              </a:xfrm>
              <a:prstGeom prst="rect">
                <a:avLst/>
              </a:prstGeom>
            </p:spPr>
          </p:pic>
        </mc:Fallback>
      </mc:AlternateContent>
      <p:sp>
        <p:nvSpPr>
          <p:cNvPr id="2" name="Rectangle 1"/>
          <p:cNvSpPr/>
          <p:nvPr/>
        </p:nvSpPr>
        <p:spPr>
          <a:xfrm>
            <a:off x="609600" y="1752600"/>
            <a:ext cx="1208985" cy="400110"/>
          </a:xfrm>
          <a:prstGeom prst="rect">
            <a:avLst/>
          </a:prstGeom>
        </p:spPr>
        <p:txBody>
          <a:bodyPr wrap="none">
            <a:spAutoFit/>
          </a:bodyPr>
          <a:lstStyle/>
          <a:p>
            <a:r>
              <a:rPr lang="en-US" sz="2000" b="1" dirty="0">
                <a:latin typeface="Comic Sans MS" pitchFamily="66" charset="0"/>
              </a:rPr>
              <a:t>ammonia</a:t>
            </a:r>
          </a:p>
        </p:txBody>
      </p:sp>
      <p:sp>
        <p:nvSpPr>
          <p:cNvPr id="9" name="Rectangle 8"/>
          <p:cNvSpPr/>
          <p:nvPr/>
        </p:nvSpPr>
        <p:spPr>
          <a:xfrm>
            <a:off x="609600" y="3048000"/>
            <a:ext cx="1696298" cy="400110"/>
          </a:xfrm>
          <a:prstGeom prst="rect">
            <a:avLst/>
          </a:prstGeom>
        </p:spPr>
        <p:txBody>
          <a:bodyPr wrap="none">
            <a:spAutoFit/>
          </a:bodyPr>
          <a:lstStyle/>
          <a:p>
            <a:r>
              <a:rPr lang="en-US" sz="2000" b="1" dirty="0">
                <a:latin typeface="Comic Sans MS" pitchFamily="66" charset="0"/>
              </a:rPr>
              <a:t>methylamine</a:t>
            </a:r>
            <a:endParaRPr lang="en-US" sz="2000" dirty="0"/>
          </a:p>
        </p:txBody>
      </p:sp>
      <mc:AlternateContent xmlns:mc="http://schemas.openxmlformats.org/markup-compatibility/2006" xmlns:p14="http://schemas.microsoft.com/office/powerpoint/2010/main">
        <mc:Choice Requires="p14">
          <p:contentPart p14:bwMode="auto" r:id="rId15">
            <p14:nvContentPartPr>
              <p14:cNvPr id="11" name="Ink 4"/>
              <p14:cNvContentPartPr>
                <a14:cpLocks xmlns:a14="http://schemas.microsoft.com/office/drawing/2010/main" noRot="1" noChangeAspect="1" noEditPoints="1" noChangeArrowheads="1" noChangeShapeType="1"/>
              </p14:cNvContentPartPr>
              <p14:nvPr/>
            </p14:nvContentPartPr>
            <p14:xfrm>
              <a:off x="2692793" y="3136522"/>
              <a:ext cx="812680" cy="356096"/>
            </p14:xfrm>
          </p:contentPart>
        </mc:Choice>
        <mc:Fallback xmlns="">
          <p:pic>
            <p:nvPicPr>
              <p:cNvPr id="11" name="Ink 4"/>
              <p:cNvPicPr>
                <a:picLocks noRot="1" noChangeAspect="1" noEditPoints="1" noChangeArrowheads="1" noChangeShapeType="1"/>
              </p:cNvPicPr>
              <p:nvPr/>
            </p:nvPicPr>
            <p:blipFill>
              <a:blip r:embed="rId16"/>
              <a:stretch>
                <a:fillRect/>
              </a:stretch>
            </p:blipFill>
            <p:spPr>
              <a:xfrm>
                <a:off x="2678397" y="3122134"/>
                <a:ext cx="841473" cy="384871"/>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5"/>
              <p14:cNvContentPartPr>
                <a14:cpLocks xmlns:a14="http://schemas.microsoft.com/office/drawing/2010/main" noRot="1" noChangeAspect="1" noEditPoints="1" noChangeArrowheads="1" noChangeShapeType="1"/>
              </p14:cNvContentPartPr>
              <p14:nvPr/>
            </p14:nvContentPartPr>
            <p14:xfrm>
              <a:off x="3666001" y="2891202"/>
              <a:ext cx="677071" cy="723900"/>
            </p14:xfrm>
          </p:contentPart>
        </mc:Choice>
        <mc:Fallback xmlns="">
          <p:pic>
            <p:nvPicPr>
              <p:cNvPr id="12" name="Ink 5"/>
              <p:cNvPicPr>
                <a:picLocks noRot="1" noChangeAspect="1" noEditPoints="1" noChangeArrowheads="1" noChangeShapeType="1"/>
              </p:cNvPicPr>
              <p:nvPr/>
            </p:nvPicPr>
            <p:blipFill>
              <a:blip r:embed="rId18"/>
              <a:stretch>
                <a:fillRect/>
              </a:stretch>
            </p:blipFill>
            <p:spPr>
              <a:xfrm>
                <a:off x="3651603" y="2876803"/>
                <a:ext cx="705867" cy="75269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6"/>
              <p14:cNvContentPartPr>
                <a14:cpLocks xmlns:a14="http://schemas.microsoft.com/office/drawing/2010/main" noRot="1" noChangeAspect="1" noEditPoints="1" noChangeArrowheads="1" noChangeShapeType="1"/>
              </p14:cNvContentPartPr>
              <p14:nvPr/>
            </p14:nvContentPartPr>
            <p14:xfrm>
              <a:off x="3355230" y="3639759"/>
              <a:ext cx="150243" cy="658534"/>
            </p14:xfrm>
          </p:contentPart>
        </mc:Choice>
        <mc:Fallback xmlns="">
          <p:pic>
            <p:nvPicPr>
              <p:cNvPr id="13" name="Ink 6"/>
              <p:cNvPicPr>
                <a:picLocks noRot="1" noChangeAspect="1" noEditPoints="1" noChangeArrowheads="1" noChangeShapeType="1"/>
              </p:cNvPicPr>
              <p:nvPr/>
            </p:nvPicPr>
            <p:blipFill>
              <a:blip r:embed="rId20"/>
              <a:stretch>
                <a:fillRect/>
              </a:stretch>
            </p:blipFill>
            <p:spPr>
              <a:xfrm>
                <a:off x="3340818" y="3625365"/>
                <a:ext cx="179067" cy="687322"/>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7"/>
              <p14:cNvContentPartPr>
                <a14:cpLocks xmlns:a14="http://schemas.microsoft.com/office/drawing/2010/main" noRot="1" noChangeAspect="1" noEditPoints="1" noChangeArrowheads="1" noChangeShapeType="1"/>
              </p14:cNvContentPartPr>
              <p14:nvPr/>
            </p14:nvContentPartPr>
            <p14:xfrm>
              <a:off x="3348406" y="2931552"/>
              <a:ext cx="45719" cy="99060"/>
            </p14:xfrm>
          </p:contentPart>
        </mc:Choice>
        <mc:Fallback xmlns="">
          <p:pic>
            <p:nvPicPr>
              <p:cNvPr id="14" name="Ink 7"/>
              <p:cNvPicPr>
                <a:picLocks noRot="1" noChangeAspect="1" noEditPoints="1" noChangeArrowheads="1" noChangeShapeType="1"/>
              </p:cNvPicPr>
              <p:nvPr/>
            </p:nvPicPr>
            <p:blipFill>
              <a:blip r:embed="rId22"/>
              <a:stretch>
                <a:fillRect/>
              </a:stretch>
            </p:blipFill>
            <p:spPr>
              <a:xfrm>
                <a:off x="3334006" y="2917143"/>
                <a:ext cx="74518" cy="127877"/>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8"/>
              <p14:cNvContentPartPr>
                <a14:cpLocks xmlns:a14="http://schemas.microsoft.com/office/drawing/2010/main" noRot="1" noChangeAspect="1" noEditPoints="1" noChangeArrowheads="1" noChangeShapeType="1"/>
              </p14:cNvContentPartPr>
              <p14:nvPr/>
            </p14:nvContentPartPr>
            <p14:xfrm>
              <a:off x="3491281" y="2920440"/>
              <a:ext cx="45719" cy="62864"/>
            </p14:xfrm>
          </p:contentPart>
        </mc:Choice>
        <mc:Fallback xmlns="">
          <p:pic>
            <p:nvPicPr>
              <p:cNvPr id="15" name="Ink 8"/>
              <p:cNvPicPr>
                <a:picLocks noRot="1" noChangeAspect="1" noEditPoints="1" noChangeArrowheads="1" noChangeShapeType="1"/>
              </p:cNvPicPr>
              <p:nvPr/>
            </p:nvPicPr>
            <p:blipFill>
              <a:blip r:embed="rId24"/>
              <a:stretch>
                <a:fillRect/>
              </a:stretch>
            </p:blipFill>
            <p:spPr>
              <a:xfrm>
                <a:off x="3476881" y="2906071"/>
                <a:ext cx="74518" cy="91602"/>
              </a:xfrm>
              <a:prstGeom prst="rect">
                <a:avLst/>
              </a:prstGeom>
            </p:spPr>
          </p:pic>
        </mc:Fallback>
      </mc:AlternateContent>
      <p:sp>
        <p:nvSpPr>
          <p:cNvPr id="10" name="Rectangle 9"/>
          <p:cNvSpPr/>
          <p:nvPr/>
        </p:nvSpPr>
        <p:spPr>
          <a:xfrm>
            <a:off x="691383" y="4596148"/>
            <a:ext cx="2012089" cy="400110"/>
          </a:xfrm>
          <a:prstGeom prst="rect">
            <a:avLst/>
          </a:prstGeom>
        </p:spPr>
        <p:txBody>
          <a:bodyPr wrap="none">
            <a:spAutoFit/>
          </a:bodyPr>
          <a:lstStyle/>
          <a:p>
            <a:r>
              <a:rPr lang="en-US" sz="2000" b="1" dirty="0">
                <a:latin typeface="Comic Sans MS" pitchFamily="66" charset="0"/>
              </a:rPr>
              <a:t>trimethylamine</a:t>
            </a:r>
            <a:endParaRPr lang="en-US" sz="2000" dirty="0"/>
          </a:p>
        </p:txBody>
      </p:sp>
      <mc:AlternateContent xmlns:mc="http://schemas.openxmlformats.org/markup-compatibility/2006" xmlns:p14="http://schemas.microsoft.com/office/powerpoint/2010/main">
        <mc:Choice Requires="p14">
          <p:contentPart p14:bwMode="auto" r:id="rId25">
            <p14:nvContentPartPr>
              <p14:cNvPr id="17" name="Ink 4"/>
              <p14:cNvContentPartPr>
                <a14:cpLocks xmlns:a14="http://schemas.microsoft.com/office/drawing/2010/main" noRot="1" noChangeAspect="1" noEditPoints="1" noChangeArrowheads="1" noChangeShapeType="1"/>
              </p14:cNvContentPartPr>
              <p14:nvPr/>
            </p14:nvContentPartPr>
            <p14:xfrm>
              <a:off x="4957894" y="4600368"/>
              <a:ext cx="239712" cy="563563"/>
            </p14:xfrm>
          </p:contentPart>
        </mc:Choice>
        <mc:Fallback xmlns="">
          <p:pic>
            <p:nvPicPr>
              <p:cNvPr id="17" name="Ink 4"/>
              <p:cNvPicPr>
                <a:picLocks noRot="1" noChangeAspect="1" noEditPoints="1" noChangeArrowheads="1" noChangeShapeType="1"/>
              </p:cNvPicPr>
              <p:nvPr/>
            </p:nvPicPr>
            <p:blipFill>
              <a:blip r:embed="rId26"/>
              <a:stretch>
                <a:fillRect/>
              </a:stretch>
            </p:blipFill>
            <p:spPr>
              <a:xfrm>
                <a:off x="4943497" y="4585964"/>
                <a:ext cx="268506" cy="592371"/>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5"/>
              <p14:cNvContentPartPr>
                <a14:cpLocks xmlns:a14="http://schemas.microsoft.com/office/drawing/2010/main" noRot="1" noChangeAspect="1" noEditPoints="1" noChangeArrowheads="1" noChangeShapeType="1"/>
              </p14:cNvContentPartPr>
              <p14:nvPr/>
            </p14:nvContentPartPr>
            <p14:xfrm>
              <a:off x="5457956" y="4867068"/>
              <a:ext cx="314325" cy="14288"/>
            </p14:xfrm>
          </p:contentPart>
        </mc:Choice>
        <mc:Fallback xmlns="">
          <p:pic>
            <p:nvPicPr>
              <p:cNvPr id="18" name="Ink 5"/>
              <p:cNvPicPr>
                <a:picLocks noRot="1" noChangeAspect="1" noEditPoints="1" noChangeArrowheads="1" noChangeShapeType="1"/>
              </p:cNvPicPr>
              <p:nvPr/>
            </p:nvPicPr>
            <p:blipFill>
              <a:blip r:embed="rId28"/>
              <a:stretch>
                <a:fillRect/>
              </a:stretch>
            </p:blipFill>
            <p:spPr>
              <a:xfrm>
                <a:off x="5443554" y="4852780"/>
                <a:ext cx="343129" cy="42864"/>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6"/>
              <p14:cNvContentPartPr>
                <a14:cpLocks xmlns:a14="http://schemas.microsoft.com/office/drawing/2010/main" noRot="1" noChangeAspect="1" noEditPoints="1" noChangeArrowheads="1" noChangeShapeType="1"/>
              </p14:cNvContentPartPr>
              <p14:nvPr/>
            </p14:nvContentPartPr>
            <p14:xfrm>
              <a:off x="6062794" y="4643231"/>
              <a:ext cx="293687" cy="446087"/>
            </p14:xfrm>
          </p:contentPart>
        </mc:Choice>
        <mc:Fallback xmlns="">
          <p:pic>
            <p:nvPicPr>
              <p:cNvPr id="19" name="Ink 6"/>
              <p:cNvPicPr>
                <a:picLocks noRot="1" noChangeAspect="1" noEditPoints="1" noChangeArrowheads="1" noChangeShapeType="1"/>
              </p:cNvPicPr>
              <p:nvPr/>
            </p:nvPicPr>
            <p:blipFill>
              <a:blip r:embed="rId30"/>
              <a:stretch>
                <a:fillRect/>
              </a:stretch>
            </p:blipFill>
            <p:spPr>
              <a:xfrm>
                <a:off x="6048398" y="4628829"/>
                <a:ext cx="322480" cy="47489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Ink 7"/>
              <p14:cNvContentPartPr>
                <a14:cpLocks xmlns:a14="http://schemas.microsoft.com/office/drawing/2010/main" noRot="1" noChangeAspect="1" noEditPoints="1" noChangeArrowheads="1" noChangeShapeType="1"/>
              </p14:cNvContentPartPr>
              <p14:nvPr/>
            </p14:nvContentPartPr>
            <p14:xfrm>
              <a:off x="4322894" y="4876593"/>
              <a:ext cx="427037" cy="26988"/>
            </p14:xfrm>
          </p:contentPart>
        </mc:Choice>
        <mc:Fallback xmlns="">
          <p:pic>
            <p:nvPicPr>
              <p:cNvPr id="20" name="Ink 7"/>
              <p:cNvPicPr>
                <a:picLocks noRot="1" noChangeAspect="1" noEditPoints="1" noChangeArrowheads="1" noChangeShapeType="1"/>
              </p:cNvPicPr>
              <p:nvPr/>
            </p:nvPicPr>
            <p:blipFill>
              <a:blip r:embed="rId32"/>
              <a:stretch>
                <a:fillRect/>
              </a:stretch>
            </p:blipFill>
            <p:spPr>
              <a:xfrm>
                <a:off x="4308491" y="4862199"/>
                <a:ext cx="455842" cy="55775"/>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1" name="Ink 8"/>
              <p14:cNvContentPartPr>
                <a14:cpLocks xmlns:a14="http://schemas.microsoft.com/office/drawing/2010/main" noRot="1" noChangeAspect="1" noEditPoints="1" noChangeArrowheads="1" noChangeShapeType="1"/>
              </p14:cNvContentPartPr>
              <p14:nvPr/>
            </p14:nvContentPartPr>
            <p14:xfrm>
              <a:off x="3910143" y="4618624"/>
              <a:ext cx="365125" cy="495300"/>
            </p14:xfrm>
          </p:contentPart>
        </mc:Choice>
        <mc:Fallback xmlns="">
          <p:pic>
            <p:nvPicPr>
              <p:cNvPr id="21" name="Ink 8"/>
              <p:cNvPicPr>
                <a:picLocks noRot="1" noChangeAspect="1" noEditPoints="1" noChangeArrowheads="1" noChangeShapeType="1"/>
              </p:cNvPicPr>
              <p:nvPr/>
            </p:nvPicPr>
            <p:blipFill>
              <a:blip r:embed="rId34"/>
              <a:stretch>
                <a:fillRect/>
              </a:stretch>
            </p:blipFill>
            <p:spPr>
              <a:xfrm>
                <a:off x="3895740" y="4604215"/>
                <a:ext cx="393932" cy="524117"/>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2" name="Ink 9"/>
              <p14:cNvContentPartPr>
                <a14:cpLocks xmlns:a14="http://schemas.microsoft.com/office/drawing/2010/main" noRot="1" noChangeAspect="1" noEditPoints="1" noChangeArrowheads="1" noChangeShapeType="1"/>
              </p14:cNvContentPartPr>
              <p14:nvPr/>
            </p14:nvContentPartPr>
            <p14:xfrm>
              <a:off x="5119819" y="5403643"/>
              <a:ext cx="45719" cy="561699"/>
            </p14:xfrm>
          </p:contentPart>
        </mc:Choice>
        <mc:Fallback xmlns="">
          <p:pic>
            <p:nvPicPr>
              <p:cNvPr id="22" name="Ink 9"/>
              <p:cNvPicPr>
                <a:picLocks noRot="1" noChangeAspect="1" noEditPoints="1" noChangeArrowheads="1" noChangeShapeType="1"/>
              </p:cNvPicPr>
              <p:nvPr/>
            </p:nvPicPr>
            <p:blipFill>
              <a:blip r:embed="rId36"/>
              <a:stretch>
                <a:fillRect/>
              </a:stretch>
            </p:blipFill>
            <p:spPr>
              <a:xfrm>
                <a:off x="5105419" y="5389240"/>
                <a:ext cx="74518" cy="590504"/>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 name="Ink 10"/>
              <p14:cNvContentPartPr>
                <a14:cpLocks xmlns:a14="http://schemas.microsoft.com/office/drawing/2010/main" noRot="1" noChangeAspect="1" noEditPoints="1" noChangeArrowheads="1" noChangeShapeType="1"/>
              </p14:cNvContentPartPr>
              <p14:nvPr/>
            </p14:nvContentPartPr>
            <p14:xfrm>
              <a:off x="5094419" y="6081506"/>
              <a:ext cx="312737" cy="344487"/>
            </p14:xfrm>
          </p:contentPart>
        </mc:Choice>
        <mc:Fallback xmlns="">
          <p:pic>
            <p:nvPicPr>
              <p:cNvPr id="23" name="Ink 10"/>
              <p:cNvPicPr>
                <a:picLocks noRot="1" noChangeAspect="1" noEditPoints="1" noChangeArrowheads="1" noChangeShapeType="1"/>
              </p:cNvPicPr>
              <p:nvPr/>
            </p:nvPicPr>
            <p:blipFill>
              <a:blip r:embed="rId38"/>
              <a:stretch>
                <a:fillRect/>
              </a:stretch>
            </p:blipFill>
            <p:spPr>
              <a:xfrm>
                <a:off x="5080024" y="6067107"/>
                <a:ext cx="341528" cy="373284"/>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4" name="Ink 11"/>
              <p14:cNvContentPartPr>
                <a14:cpLocks xmlns:a14="http://schemas.microsoft.com/office/drawing/2010/main" noRot="1" noChangeAspect="1" noEditPoints="1" noChangeArrowheads="1" noChangeShapeType="1"/>
              </p14:cNvContentPartPr>
              <p14:nvPr/>
            </p14:nvContentPartPr>
            <p14:xfrm>
              <a:off x="6151694" y="4297156"/>
              <a:ext cx="17462" cy="179387"/>
            </p14:xfrm>
          </p:contentPart>
        </mc:Choice>
        <mc:Fallback xmlns="">
          <p:pic>
            <p:nvPicPr>
              <p:cNvPr id="24" name="Ink 11"/>
              <p:cNvPicPr>
                <a:picLocks noRot="1" noChangeAspect="1" noEditPoints="1" noChangeArrowheads="1" noChangeShapeType="1"/>
              </p:cNvPicPr>
              <p:nvPr/>
            </p:nvPicPr>
            <p:blipFill>
              <a:blip r:embed="rId40"/>
              <a:stretch>
                <a:fillRect/>
              </a:stretch>
            </p:blipFill>
            <p:spPr>
              <a:xfrm>
                <a:off x="6137439" y="4282747"/>
                <a:ext cx="45971" cy="208204"/>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5" name="Ink 12"/>
              <p14:cNvContentPartPr>
                <a14:cpLocks xmlns:a14="http://schemas.microsoft.com/office/drawing/2010/main" noRot="1" noChangeAspect="1" noEditPoints="1" noChangeArrowheads="1" noChangeShapeType="1"/>
              </p14:cNvContentPartPr>
              <p14:nvPr/>
            </p14:nvContentPartPr>
            <p14:xfrm>
              <a:off x="6335844" y="4751181"/>
              <a:ext cx="177800" cy="33337"/>
            </p14:xfrm>
          </p:contentPart>
        </mc:Choice>
        <mc:Fallback xmlns="">
          <p:pic>
            <p:nvPicPr>
              <p:cNvPr id="25" name="Ink 12"/>
              <p:cNvPicPr>
                <a:picLocks noRot="1" noChangeAspect="1" noEditPoints="1" noChangeArrowheads="1" noChangeShapeType="1"/>
              </p:cNvPicPr>
              <p:nvPr/>
            </p:nvPicPr>
            <p:blipFill>
              <a:blip r:embed="rId42"/>
              <a:stretch>
                <a:fillRect/>
              </a:stretch>
            </p:blipFill>
            <p:spPr>
              <a:xfrm>
                <a:off x="6321447" y="4736843"/>
                <a:ext cx="206594" cy="62014"/>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6" name="Ink 13"/>
              <p14:cNvContentPartPr>
                <a14:cpLocks xmlns:a14="http://schemas.microsoft.com/office/drawing/2010/main" noRot="1" noChangeAspect="1" noEditPoints="1" noChangeArrowheads="1" noChangeShapeType="1"/>
              </p14:cNvContentPartPr>
              <p14:nvPr/>
            </p14:nvContentPartPr>
            <p14:xfrm>
              <a:off x="6286631" y="5287756"/>
              <a:ext cx="28575" cy="190500"/>
            </p14:xfrm>
          </p:contentPart>
        </mc:Choice>
        <mc:Fallback xmlns="">
          <p:pic>
            <p:nvPicPr>
              <p:cNvPr id="26" name="Ink 13"/>
              <p:cNvPicPr>
                <a:picLocks noRot="1" noChangeAspect="1" noEditPoints="1" noChangeArrowheads="1" noChangeShapeType="1"/>
              </p:cNvPicPr>
              <p:nvPr/>
            </p:nvPicPr>
            <p:blipFill>
              <a:blip r:embed="rId44"/>
              <a:stretch>
                <a:fillRect/>
              </a:stretch>
            </p:blipFill>
            <p:spPr>
              <a:xfrm>
                <a:off x="6272163" y="5273351"/>
                <a:ext cx="57512" cy="219309"/>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7" name="Ink 14"/>
              <p14:cNvContentPartPr>
                <a14:cpLocks xmlns:a14="http://schemas.microsoft.com/office/drawing/2010/main" noRot="1" noChangeAspect="1" noEditPoints="1" noChangeArrowheads="1" noChangeShapeType="1"/>
              </p14:cNvContentPartPr>
              <p14:nvPr/>
            </p14:nvContentPartPr>
            <p14:xfrm>
              <a:off x="3946656" y="4333668"/>
              <a:ext cx="12700" cy="193675"/>
            </p14:xfrm>
          </p:contentPart>
        </mc:Choice>
        <mc:Fallback xmlns="">
          <p:pic>
            <p:nvPicPr>
              <p:cNvPr id="27" name="Ink 14"/>
              <p:cNvPicPr>
                <a:picLocks noRot="1" noChangeAspect="1" noEditPoints="1" noChangeArrowheads="1" noChangeShapeType="1"/>
              </p:cNvPicPr>
              <p:nvPr/>
            </p:nvPicPr>
            <p:blipFill>
              <a:blip r:embed="rId46"/>
              <a:stretch>
                <a:fillRect/>
              </a:stretch>
            </p:blipFill>
            <p:spPr>
              <a:xfrm>
                <a:off x="3932142" y="4319268"/>
                <a:ext cx="41729" cy="222474"/>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8" name="Ink 15"/>
              <p14:cNvContentPartPr>
                <a14:cpLocks xmlns:a14="http://schemas.microsoft.com/office/drawing/2010/main" noRot="1" noChangeAspect="1" noEditPoints="1" noChangeArrowheads="1" noChangeShapeType="1"/>
              </p14:cNvContentPartPr>
              <p14:nvPr/>
            </p14:nvContentPartPr>
            <p14:xfrm>
              <a:off x="3630744" y="4881356"/>
              <a:ext cx="193675" cy="28575"/>
            </p14:xfrm>
          </p:contentPart>
        </mc:Choice>
        <mc:Fallback xmlns="">
          <p:pic>
            <p:nvPicPr>
              <p:cNvPr id="28" name="Ink 15"/>
              <p:cNvPicPr>
                <a:picLocks noRot="1" noChangeAspect="1" noEditPoints="1" noChangeArrowheads="1" noChangeShapeType="1"/>
              </p:cNvPicPr>
              <p:nvPr/>
            </p:nvPicPr>
            <p:blipFill>
              <a:blip r:embed="rId48"/>
              <a:stretch>
                <a:fillRect/>
              </a:stretch>
            </p:blipFill>
            <p:spPr>
              <a:xfrm>
                <a:off x="3616344" y="4867068"/>
                <a:ext cx="222474" cy="5715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9" name="Ink 16"/>
              <p14:cNvContentPartPr>
                <a14:cpLocks xmlns:a14="http://schemas.microsoft.com/office/drawing/2010/main" noRot="1" noChangeAspect="1" noEditPoints="1" noChangeArrowheads="1" noChangeShapeType="1"/>
              </p14:cNvContentPartPr>
              <p14:nvPr/>
            </p14:nvContentPartPr>
            <p14:xfrm>
              <a:off x="4021269" y="5254418"/>
              <a:ext cx="26987" cy="134938"/>
            </p14:xfrm>
          </p:contentPart>
        </mc:Choice>
        <mc:Fallback xmlns="">
          <p:pic>
            <p:nvPicPr>
              <p:cNvPr id="29" name="Ink 16"/>
              <p:cNvPicPr>
                <a:picLocks noRot="1" noChangeAspect="1" noEditPoints="1" noChangeArrowheads="1" noChangeShapeType="1"/>
              </p:cNvPicPr>
              <p:nvPr/>
            </p:nvPicPr>
            <p:blipFill>
              <a:blip r:embed="rId50"/>
              <a:stretch>
                <a:fillRect/>
              </a:stretch>
            </p:blipFill>
            <p:spPr>
              <a:xfrm>
                <a:off x="4006876" y="5239986"/>
                <a:ext cx="55773" cy="163802"/>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0" name="Ink 17"/>
              <p14:cNvContentPartPr>
                <a14:cpLocks xmlns:a14="http://schemas.microsoft.com/office/drawing/2010/main" noRot="1" noChangeAspect="1" noEditPoints="1" noChangeArrowheads="1" noChangeShapeType="1"/>
              </p14:cNvContentPartPr>
              <p14:nvPr/>
            </p14:nvContentPartPr>
            <p14:xfrm>
              <a:off x="4713419" y="6291056"/>
              <a:ext cx="190500" cy="34925"/>
            </p14:xfrm>
          </p:contentPart>
        </mc:Choice>
        <mc:Fallback xmlns="">
          <p:pic>
            <p:nvPicPr>
              <p:cNvPr id="30" name="Ink 17"/>
              <p:cNvPicPr>
                <a:picLocks noRot="1" noChangeAspect="1" noEditPoints="1" noChangeArrowheads="1" noChangeShapeType="1"/>
              </p:cNvPicPr>
              <p:nvPr/>
            </p:nvPicPr>
            <p:blipFill>
              <a:blip r:embed="rId52"/>
              <a:stretch>
                <a:fillRect/>
              </a:stretch>
            </p:blipFill>
            <p:spPr>
              <a:xfrm>
                <a:off x="4699014" y="6276654"/>
                <a:ext cx="219309" cy="63729"/>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1" name="Ink 18"/>
              <p14:cNvContentPartPr>
                <a14:cpLocks xmlns:a14="http://schemas.microsoft.com/office/drawing/2010/main" noRot="1" noChangeAspect="1" noEditPoints="1" noChangeArrowheads="1" noChangeShapeType="1"/>
              </p14:cNvContentPartPr>
              <p14:nvPr/>
            </p14:nvContentPartPr>
            <p14:xfrm>
              <a:off x="5615119" y="6225968"/>
              <a:ext cx="100012" cy="17463"/>
            </p14:xfrm>
          </p:contentPart>
        </mc:Choice>
        <mc:Fallback xmlns="">
          <p:pic>
            <p:nvPicPr>
              <p:cNvPr id="31" name="Ink 18"/>
              <p:cNvPicPr>
                <a:picLocks noRot="1" noChangeAspect="1" noEditPoints="1" noChangeArrowheads="1" noChangeShapeType="1"/>
              </p:cNvPicPr>
              <p:nvPr/>
            </p:nvPicPr>
            <p:blipFill>
              <a:blip r:embed="rId54"/>
              <a:stretch>
                <a:fillRect/>
              </a:stretch>
            </p:blipFill>
            <p:spPr>
              <a:xfrm>
                <a:off x="5600677" y="6211712"/>
                <a:ext cx="128896" cy="45974"/>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2" name="Ink 19"/>
              <p14:cNvContentPartPr>
                <a14:cpLocks xmlns:a14="http://schemas.microsoft.com/office/drawing/2010/main" noRot="1" noChangeAspect="1" noEditPoints="1" noChangeArrowheads="1" noChangeShapeType="1"/>
              </p14:cNvContentPartPr>
              <p14:nvPr/>
            </p14:nvContentPartPr>
            <p14:xfrm>
              <a:off x="5267456" y="6562518"/>
              <a:ext cx="28575" cy="214313"/>
            </p14:xfrm>
          </p:contentPart>
        </mc:Choice>
        <mc:Fallback xmlns="">
          <p:pic>
            <p:nvPicPr>
              <p:cNvPr id="32" name="Ink 19"/>
              <p:cNvPicPr>
                <a:picLocks noRot="1" noChangeAspect="1" noEditPoints="1" noChangeArrowheads="1" noChangeShapeType="1"/>
              </p:cNvPicPr>
              <p:nvPr/>
            </p:nvPicPr>
            <p:blipFill>
              <a:blip r:embed="rId56"/>
              <a:stretch>
                <a:fillRect/>
              </a:stretch>
            </p:blipFill>
            <p:spPr>
              <a:xfrm>
                <a:off x="5252988" y="6548135"/>
                <a:ext cx="57512" cy="2430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3" name="Ink 20"/>
              <p14:cNvContentPartPr>
                <a14:cpLocks xmlns:a14="http://schemas.microsoft.com/office/drawing/2010/main" noRot="1" noChangeAspect="1" noEditPoints="1" noChangeArrowheads="1" noChangeShapeType="1"/>
              </p14:cNvContentPartPr>
              <p14:nvPr/>
            </p14:nvContentPartPr>
            <p14:xfrm>
              <a:off x="4981706" y="4367006"/>
              <a:ext cx="19050" cy="30162"/>
            </p14:xfrm>
          </p:contentPart>
        </mc:Choice>
        <mc:Fallback xmlns="">
          <p:pic>
            <p:nvPicPr>
              <p:cNvPr id="33" name="Ink 20"/>
              <p:cNvPicPr>
                <a:picLocks noRot="1" noChangeAspect="1" noEditPoints="1" noChangeArrowheads="1" noChangeShapeType="1"/>
              </p:cNvPicPr>
              <p:nvPr/>
            </p:nvPicPr>
            <p:blipFill>
              <a:blip r:embed="rId58"/>
              <a:stretch>
                <a:fillRect/>
              </a:stretch>
            </p:blipFill>
            <p:spPr>
              <a:xfrm>
                <a:off x="4967329" y="4352470"/>
                <a:ext cx="47805" cy="59234"/>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4" name="Ink 21"/>
              <p14:cNvContentPartPr>
                <a14:cpLocks xmlns:a14="http://schemas.microsoft.com/office/drawing/2010/main" noRot="1" noChangeAspect="1" noEditPoints="1" noChangeArrowheads="1" noChangeShapeType="1"/>
              </p14:cNvContentPartPr>
              <p14:nvPr/>
            </p14:nvContentPartPr>
            <p14:xfrm>
              <a:off x="5124581" y="4384468"/>
              <a:ext cx="30163" cy="41275"/>
            </p14:xfrm>
          </p:contentPart>
        </mc:Choice>
        <mc:Fallback xmlns="">
          <p:pic>
            <p:nvPicPr>
              <p:cNvPr id="34" name="Ink 21"/>
              <p:cNvPicPr>
                <a:picLocks noRot="1" noChangeAspect="1" noEditPoints="1" noChangeArrowheads="1" noChangeShapeType="1"/>
              </p:cNvPicPr>
              <p:nvPr/>
            </p:nvPicPr>
            <p:blipFill>
              <a:blip r:embed="rId60"/>
              <a:stretch>
                <a:fillRect/>
              </a:stretch>
            </p:blipFill>
            <p:spPr>
              <a:xfrm>
                <a:off x="5111467" y="4369986"/>
                <a:ext cx="56392" cy="70240"/>
              </a:xfrm>
              <a:prstGeom prst="rect">
                <a:avLst/>
              </a:prstGeom>
            </p:spPr>
          </p:pic>
        </mc:Fallback>
      </mc:AlternateContent>
      <p:sp>
        <p:nvSpPr>
          <p:cNvPr id="16" name="Rectangle 15"/>
          <p:cNvSpPr/>
          <p:nvPr/>
        </p:nvSpPr>
        <p:spPr>
          <a:xfrm>
            <a:off x="4322894" y="1797198"/>
            <a:ext cx="1824538" cy="369332"/>
          </a:xfrm>
          <a:prstGeom prst="rect">
            <a:avLst/>
          </a:prstGeom>
        </p:spPr>
        <p:txBody>
          <a:bodyPr wrap="none">
            <a:spAutoFit/>
          </a:bodyPr>
          <a:lstStyle/>
          <a:p>
            <a:r>
              <a:rPr lang="en-US" b="1" dirty="0">
                <a:latin typeface="Comic Sans MS" pitchFamily="66" charset="0"/>
              </a:rPr>
              <a:t>2-aminobutane</a:t>
            </a:r>
            <a:endParaRPr lang="en-US" dirty="0"/>
          </a:p>
        </p:txBody>
      </p:sp>
      <mc:AlternateContent xmlns:mc="http://schemas.openxmlformats.org/markup-compatibility/2006" xmlns:p14="http://schemas.microsoft.com/office/powerpoint/2010/main">
        <mc:Choice Requires="p14">
          <p:contentPart p14:bwMode="auto" r:id="rId61">
            <p14:nvContentPartPr>
              <p14:cNvPr id="36" name="Ink 4"/>
              <p14:cNvContentPartPr>
                <a14:cpLocks xmlns:a14="http://schemas.microsoft.com/office/drawing/2010/main" noRot="1" noChangeAspect="1" noEditPoints="1" noChangeArrowheads="1" noChangeShapeType="1"/>
              </p14:cNvContentPartPr>
              <p14:nvPr/>
            </p14:nvContentPartPr>
            <p14:xfrm>
              <a:off x="6536618" y="1719411"/>
              <a:ext cx="524582" cy="614163"/>
            </p14:xfrm>
          </p:contentPart>
        </mc:Choice>
        <mc:Fallback xmlns="">
          <p:pic>
            <p:nvPicPr>
              <p:cNvPr id="36" name="Ink 4"/>
              <p:cNvPicPr>
                <a:picLocks noRot="1" noChangeAspect="1" noEditPoints="1" noChangeArrowheads="1" noChangeShapeType="1"/>
              </p:cNvPicPr>
              <p:nvPr/>
            </p:nvPicPr>
            <p:blipFill>
              <a:blip r:embed="rId62"/>
              <a:stretch>
                <a:fillRect/>
              </a:stretch>
            </p:blipFill>
            <p:spPr>
              <a:xfrm>
                <a:off x="6522226" y="1705019"/>
                <a:ext cx="553366" cy="642946"/>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7" name="Ink 5"/>
              <p14:cNvContentPartPr>
                <a14:cpLocks xmlns:a14="http://schemas.microsoft.com/office/drawing/2010/main" noRot="1" noChangeAspect="1" noEditPoints="1" noChangeArrowheads="1" noChangeShapeType="1"/>
              </p14:cNvContentPartPr>
              <p14:nvPr/>
            </p14:nvContentPartPr>
            <p14:xfrm>
              <a:off x="7161242" y="1672470"/>
              <a:ext cx="290957" cy="708043"/>
            </p14:xfrm>
          </p:contentPart>
        </mc:Choice>
        <mc:Fallback xmlns="">
          <p:pic>
            <p:nvPicPr>
              <p:cNvPr id="37" name="Ink 5"/>
              <p:cNvPicPr>
                <a:picLocks noRot="1" noChangeAspect="1" noEditPoints="1" noChangeArrowheads="1" noChangeShapeType="1"/>
              </p:cNvPicPr>
              <p:nvPr/>
            </p:nvPicPr>
            <p:blipFill>
              <a:blip r:embed="rId64"/>
              <a:stretch>
                <a:fillRect/>
              </a:stretch>
            </p:blipFill>
            <p:spPr>
              <a:xfrm>
                <a:off x="7146856" y="1658072"/>
                <a:ext cx="319729" cy="7368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8" name="Ink 6"/>
              <p14:cNvContentPartPr>
                <a14:cpLocks xmlns:a14="http://schemas.microsoft.com/office/drawing/2010/main" noRot="1" noChangeAspect="1" noEditPoints="1" noChangeArrowheads="1" noChangeShapeType="1"/>
              </p14:cNvContentPartPr>
              <p14:nvPr/>
            </p14:nvContentPartPr>
            <p14:xfrm>
              <a:off x="7513068" y="1695363"/>
              <a:ext cx="290241" cy="561131"/>
            </p14:xfrm>
          </p:contentPart>
        </mc:Choice>
        <mc:Fallback xmlns="">
          <p:pic>
            <p:nvPicPr>
              <p:cNvPr id="38" name="Ink 6"/>
              <p:cNvPicPr>
                <a:picLocks noRot="1" noChangeAspect="1" noEditPoints="1" noChangeArrowheads="1" noChangeShapeType="1"/>
              </p:cNvPicPr>
              <p:nvPr/>
            </p:nvPicPr>
            <p:blipFill>
              <a:blip r:embed="rId66"/>
              <a:stretch>
                <a:fillRect/>
              </a:stretch>
            </p:blipFill>
            <p:spPr>
              <a:xfrm>
                <a:off x="7498664" y="1680966"/>
                <a:ext cx="319049" cy="589925"/>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9" name="Ink 7"/>
              <p14:cNvContentPartPr>
                <a14:cpLocks xmlns:a14="http://schemas.microsoft.com/office/drawing/2010/main" noRot="1" noChangeAspect="1" noEditPoints="1" noChangeArrowheads="1" noChangeShapeType="1"/>
              </p14:cNvContentPartPr>
              <p14:nvPr/>
            </p14:nvContentPartPr>
            <p14:xfrm>
              <a:off x="7930423" y="1770649"/>
              <a:ext cx="289524" cy="511683"/>
            </p14:xfrm>
          </p:contentPart>
        </mc:Choice>
        <mc:Fallback xmlns="">
          <p:pic>
            <p:nvPicPr>
              <p:cNvPr id="39" name="Ink 7"/>
              <p:cNvPicPr>
                <a:picLocks noRot="1" noChangeAspect="1" noEditPoints="1" noChangeArrowheads="1" noChangeShapeType="1"/>
              </p:cNvPicPr>
              <p:nvPr/>
            </p:nvPicPr>
            <p:blipFill>
              <a:blip r:embed="rId68"/>
              <a:stretch>
                <a:fillRect/>
              </a:stretch>
            </p:blipFill>
            <p:spPr>
              <a:xfrm>
                <a:off x="7916019" y="1756246"/>
                <a:ext cx="318332" cy="54049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0" name="Ink 8"/>
              <p14:cNvContentPartPr>
                <a14:cpLocks xmlns:a14="http://schemas.microsoft.com/office/drawing/2010/main" noRot="1" noChangeAspect="1" noEditPoints="1" noChangeArrowheads="1" noChangeShapeType="1"/>
              </p14:cNvContentPartPr>
              <p14:nvPr/>
            </p14:nvContentPartPr>
            <p14:xfrm>
              <a:off x="7161242" y="2475344"/>
              <a:ext cx="404187" cy="250825"/>
            </p14:xfrm>
          </p:contentPart>
        </mc:Choice>
        <mc:Fallback xmlns="">
          <p:pic>
            <p:nvPicPr>
              <p:cNvPr id="40" name="Ink 8"/>
              <p:cNvPicPr>
                <a:picLocks noRot="1" noChangeAspect="1" noEditPoints="1" noChangeArrowheads="1" noChangeShapeType="1"/>
              </p:cNvPicPr>
              <p:nvPr/>
            </p:nvPicPr>
            <p:blipFill>
              <a:blip r:embed="rId70"/>
              <a:stretch>
                <a:fillRect/>
              </a:stretch>
            </p:blipFill>
            <p:spPr>
              <a:xfrm>
                <a:off x="7146845" y="2460949"/>
                <a:ext cx="432980" cy="279614"/>
              </a:xfrm>
              <a:prstGeom prst="rect">
                <a:avLst/>
              </a:prstGeom>
            </p:spPr>
          </p:pic>
        </mc:Fallback>
      </mc:AlternateContent>
      <p:sp>
        <p:nvSpPr>
          <p:cNvPr id="35" name="Rectangle 34"/>
          <p:cNvSpPr/>
          <p:nvPr/>
        </p:nvSpPr>
        <p:spPr>
          <a:xfrm>
            <a:off x="4674104" y="3082102"/>
            <a:ext cx="3501280" cy="369332"/>
          </a:xfrm>
          <a:prstGeom prst="rect">
            <a:avLst/>
          </a:prstGeom>
        </p:spPr>
        <p:txBody>
          <a:bodyPr wrap="none">
            <a:spAutoFit/>
          </a:bodyPr>
          <a:lstStyle/>
          <a:p>
            <a:r>
              <a:rPr lang="en-US" b="1" dirty="0">
                <a:latin typeface="Comic Sans MS" pitchFamily="66" charset="0"/>
              </a:rPr>
              <a:t>1-amino-3-propylcyclohexane</a:t>
            </a:r>
            <a:endParaRPr lang="en-US" dirty="0"/>
          </a:p>
        </p:txBody>
      </p:sp>
      <mc:AlternateContent xmlns:mc="http://schemas.openxmlformats.org/markup-compatibility/2006" xmlns:p14="http://schemas.microsoft.com/office/powerpoint/2010/main">
        <mc:Choice Requires="p14">
          <p:contentPart p14:bwMode="auto" r:id="rId71">
            <p14:nvContentPartPr>
              <p14:cNvPr id="42" name="Ink 4"/>
              <p14:cNvContentPartPr>
                <a14:cpLocks xmlns:a14="http://schemas.microsoft.com/office/drawing/2010/main" noRot="1" noChangeAspect="1" noEditPoints="1" noChangeArrowheads="1" noChangeShapeType="1"/>
              </p14:cNvContentPartPr>
              <p14:nvPr/>
            </p14:nvContentPartPr>
            <p14:xfrm>
              <a:off x="7347082" y="3564216"/>
              <a:ext cx="552819" cy="699820"/>
            </p14:xfrm>
          </p:contentPart>
        </mc:Choice>
        <mc:Fallback xmlns="">
          <p:pic>
            <p:nvPicPr>
              <p:cNvPr id="42" name="Ink 4"/>
              <p:cNvPicPr>
                <a:picLocks noRot="1" noChangeAspect="1" noEditPoints="1" noChangeArrowheads="1" noChangeShapeType="1"/>
              </p:cNvPicPr>
              <p:nvPr/>
            </p:nvPicPr>
            <p:blipFill>
              <a:blip r:embed="rId72"/>
              <a:stretch>
                <a:fillRect/>
              </a:stretch>
            </p:blipFill>
            <p:spPr>
              <a:xfrm>
                <a:off x="7332676" y="3549816"/>
                <a:ext cx="581630" cy="728619"/>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3" name="Ink 5"/>
              <p14:cNvContentPartPr>
                <a14:cpLocks xmlns:a14="http://schemas.microsoft.com/office/drawing/2010/main" noRot="1" noChangeAspect="1" noEditPoints="1" noChangeArrowheads="1" noChangeShapeType="1"/>
              </p14:cNvContentPartPr>
              <p14:nvPr/>
            </p14:nvContentPartPr>
            <p14:xfrm>
              <a:off x="7854182" y="3835420"/>
              <a:ext cx="45719" cy="857231"/>
            </p14:xfrm>
          </p:contentPart>
        </mc:Choice>
        <mc:Fallback xmlns="">
          <p:pic>
            <p:nvPicPr>
              <p:cNvPr id="43" name="Ink 5"/>
              <p:cNvPicPr>
                <a:picLocks noRot="1" noChangeAspect="1" noEditPoints="1" noChangeArrowheads="1" noChangeShapeType="1"/>
              </p:cNvPicPr>
              <p:nvPr/>
            </p:nvPicPr>
            <p:blipFill>
              <a:blip r:embed="rId74"/>
              <a:stretch>
                <a:fillRect/>
              </a:stretch>
            </p:blipFill>
            <p:spPr>
              <a:xfrm>
                <a:off x="7839782" y="3821019"/>
                <a:ext cx="74518" cy="886033"/>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4" name="Ink 6"/>
              <p14:cNvContentPartPr>
                <a14:cpLocks xmlns:a14="http://schemas.microsoft.com/office/drawing/2010/main" noRot="1" noChangeAspect="1" noEditPoints="1" noChangeArrowheads="1" noChangeShapeType="1"/>
              </p14:cNvContentPartPr>
              <p14:nvPr/>
            </p14:nvContentPartPr>
            <p14:xfrm>
              <a:off x="8032882" y="4123541"/>
              <a:ext cx="581255" cy="280988"/>
            </p14:xfrm>
          </p:contentPart>
        </mc:Choice>
        <mc:Fallback xmlns="">
          <p:pic>
            <p:nvPicPr>
              <p:cNvPr id="44" name="Ink 6"/>
              <p:cNvPicPr>
                <a:picLocks noRot="1" noChangeAspect="1" noEditPoints="1" noChangeArrowheads="1" noChangeShapeType="1"/>
              </p:cNvPicPr>
              <p:nvPr/>
            </p:nvPicPr>
            <p:blipFill>
              <a:blip r:embed="rId76"/>
              <a:stretch>
                <a:fillRect/>
              </a:stretch>
            </p:blipFill>
            <p:spPr>
              <a:xfrm>
                <a:off x="8018486" y="4109150"/>
                <a:ext cx="610048" cy="309770"/>
              </a:xfrm>
              <a:prstGeom prst="rect">
                <a:avLst/>
              </a:prstGeom>
            </p:spPr>
          </p:pic>
        </mc:Fallback>
      </mc:AlternateContent>
      <p:sp>
        <p:nvSpPr>
          <p:cNvPr id="41" name="Slide Number Placeholder 40"/>
          <p:cNvSpPr>
            <a:spLocks noGrp="1"/>
          </p:cNvSpPr>
          <p:nvPr>
            <p:ph type="sldNum" sz="quarter" idx="12"/>
          </p:nvPr>
        </p:nvSpPr>
        <p:spPr/>
        <p:txBody>
          <a:bodyPr/>
          <a:lstStyle/>
          <a:p>
            <a:fld id="{391138D4-A44E-44A3-AFB6-CFFDDAA93192}" type="slidenum">
              <a:rPr lang="en-US" smtClean="0"/>
              <a:pPr/>
              <a:t>7</a:t>
            </a:fld>
            <a:endParaRPr lang="en-US"/>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7C6D0B-187F-4282-85CA-D667C095B900}" type="slidenum">
              <a:rPr lang="en-US" smtClean="0"/>
              <a:pPr/>
              <a:t>70</a:t>
            </a:fld>
            <a:endParaRPr lang="en-US"/>
          </a:p>
        </p:txBody>
      </p:sp>
      <p:pic>
        <p:nvPicPr>
          <p:cNvPr id="5" name="Picture 4"/>
          <p:cNvPicPr>
            <a:picLocks noChangeAspect="1"/>
          </p:cNvPicPr>
          <p:nvPr/>
        </p:nvPicPr>
        <p:blipFill>
          <a:blip r:embed="rId2"/>
          <a:stretch>
            <a:fillRect/>
          </a:stretch>
        </p:blipFill>
        <p:spPr>
          <a:xfrm>
            <a:off x="381000" y="152400"/>
            <a:ext cx="8040155" cy="3886200"/>
          </a:xfrm>
          <a:prstGeom prst="rect">
            <a:avLst/>
          </a:prstGeom>
        </p:spPr>
      </p:pic>
      <p:pic>
        <p:nvPicPr>
          <p:cNvPr id="6" name="Picture 5"/>
          <p:cNvPicPr>
            <a:picLocks noChangeAspect="1"/>
          </p:cNvPicPr>
          <p:nvPr/>
        </p:nvPicPr>
        <p:blipFill>
          <a:blip r:embed="rId3"/>
          <a:stretch>
            <a:fillRect/>
          </a:stretch>
        </p:blipFill>
        <p:spPr>
          <a:xfrm>
            <a:off x="914400" y="3810000"/>
            <a:ext cx="6714434" cy="2895600"/>
          </a:xfrm>
          <a:prstGeom prst="rect">
            <a:avLst/>
          </a:prstGeom>
        </p:spPr>
      </p:pic>
    </p:spTree>
    <p:extLst>
      <p:ext uri="{BB962C8B-B14F-4D97-AF65-F5344CB8AC3E}">
        <p14:creationId xmlns:p14="http://schemas.microsoft.com/office/powerpoint/2010/main" val="4265953982"/>
      </p:ext>
    </p:extLst>
  </p:cSld>
  <p:clrMapOvr>
    <a:masterClrMapping/>
  </p:clrMapOvr>
  <p:transition spd="med">
    <p:newsflash/>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7C6D0B-187F-4282-85CA-D667C095B900}" type="slidenum">
              <a:rPr lang="en-US" smtClean="0"/>
              <a:pPr/>
              <a:t>71</a:t>
            </a:fld>
            <a:endParaRPr lang="en-US"/>
          </a:p>
        </p:txBody>
      </p:sp>
      <p:pic>
        <p:nvPicPr>
          <p:cNvPr id="5" name="Picture 4"/>
          <p:cNvPicPr>
            <a:picLocks noChangeAspect="1"/>
          </p:cNvPicPr>
          <p:nvPr/>
        </p:nvPicPr>
        <p:blipFill>
          <a:blip r:embed="rId2"/>
          <a:stretch>
            <a:fillRect/>
          </a:stretch>
        </p:blipFill>
        <p:spPr>
          <a:xfrm>
            <a:off x="457200" y="25021"/>
            <a:ext cx="8382000" cy="6615545"/>
          </a:xfrm>
          <a:prstGeom prst="rect">
            <a:avLst/>
          </a:prstGeom>
        </p:spPr>
      </p:pic>
    </p:spTree>
    <p:extLst>
      <p:ext uri="{BB962C8B-B14F-4D97-AF65-F5344CB8AC3E}">
        <p14:creationId xmlns:p14="http://schemas.microsoft.com/office/powerpoint/2010/main" val="896952996"/>
      </p:ext>
    </p:extLst>
  </p:cSld>
  <p:clrMapOvr>
    <a:masterClrMapping/>
  </p:clrMapOvr>
  <p:transition spd="med">
    <p:newsflash/>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7C6D0B-187F-4282-85CA-D667C095B900}" type="slidenum">
              <a:rPr lang="en-US" smtClean="0"/>
              <a:pPr/>
              <a:t>72</a:t>
            </a:fld>
            <a:endParaRPr lang="en-US"/>
          </a:p>
        </p:txBody>
      </p:sp>
      <p:pic>
        <p:nvPicPr>
          <p:cNvPr id="5" name="Picture 4"/>
          <p:cNvPicPr>
            <a:picLocks noChangeAspect="1"/>
          </p:cNvPicPr>
          <p:nvPr/>
        </p:nvPicPr>
        <p:blipFill>
          <a:blip r:embed="rId2"/>
          <a:stretch>
            <a:fillRect/>
          </a:stretch>
        </p:blipFill>
        <p:spPr>
          <a:xfrm>
            <a:off x="304800" y="0"/>
            <a:ext cx="8382000" cy="1803263"/>
          </a:xfrm>
          <a:prstGeom prst="rect">
            <a:avLst/>
          </a:prstGeom>
        </p:spPr>
      </p:pic>
      <p:pic>
        <p:nvPicPr>
          <p:cNvPr id="6" name="Picture 5"/>
          <p:cNvPicPr>
            <a:picLocks noChangeAspect="1"/>
          </p:cNvPicPr>
          <p:nvPr/>
        </p:nvPicPr>
        <p:blipFill>
          <a:blip r:embed="rId3"/>
          <a:stretch>
            <a:fillRect/>
          </a:stretch>
        </p:blipFill>
        <p:spPr>
          <a:xfrm>
            <a:off x="1371600" y="1405905"/>
            <a:ext cx="6629400" cy="5466880"/>
          </a:xfrm>
          <a:prstGeom prst="rect">
            <a:avLst/>
          </a:prstGeom>
        </p:spPr>
      </p:pic>
    </p:spTree>
    <p:extLst>
      <p:ext uri="{BB962C8B-B14F-4D97-AF65-F5344CB8AC3E}">
        <p14:creationId xmlns:p14="http://schemas.microsoft.com/office/powerpoint/2010/main" val="25338247"/>
      </p:ext>
    </p:extLst>
  </p:cSld>
  <p:clrMapOvr>
    <a:masterClrMapping/>
  </p:clrMapOvr>
  <p:transition spd="med">
    <p:newsflash/>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7C6D0B-187F-4282-85CA-D667C095B900}" type="slidenum">
              <a:rPr lang="en-US" smtClean="0"/>
              <a:pPr/>
              <a:t>73</a:t>
            </a:fld>
            <a:endParaRPr lang="en-US"/>
          </a:p>
        </p:txBody>
      </p:sp>
    </p:spTree>
    <p:extLst>
      <p:ext uri="{BB962C8B-B14F-4D97-AF65-F5344CB8AC3E}">
        <p14:creationId xmlns:p14="http://schemas.microsoft.com/office/powerpoint/2010/main" val="3179221606"/>
      </p:ext>
    </p:extLst>
  </p:cSld>
  <p:clrMapOvr>
    <a:masterClrMapping/>
  </p:clrMapOvr>
  <p:transition spd="med">
    <p:newsfla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381000" y="228600"/>
            <a:ext cx="8534400" cy="1219200"/>
          </a:xfrm>
        </p:spPr>
        <p:txBody>
          <a:bodyPr/>
          <a:lstStyle/>
          <a:p>
            <a:r>
              <a:rPr lang="en-US" sz="2800" b="1" u="sng" dirty="0">
                <a:solidFill>
                  <a:srgbClr val="FF0000"/>
                </a:solidFill>
                <a:latin typeface="Comic Sans MS" pitchFamily="66" charset="0"/>
              </a:rPr>
              <a:t>*aniline:</a:t>
            </a:r>
            <a:r>
              <a:rPr lang="en-US" sz="2800" u="sng" dirty="0">
                <a:solidFill>
                  <a:srgbClr val="FF0000"/>
                </a:solidFill>
                <a:latin typeface="Comic Sans MS" pitchFamily="66" charset="0"/>
              </a:rPr>
              <a:t> </a:t>
            </a:r>
            <a:r>
              <a:rPr lang="en-US" sz="2800" dirty="0">
                <a:latin typeface="Comic Sans MS" pitchFamily="66" charset="0"/>
              </a:rPr>
              <a:t>the simplest aromatic </a:t>
            </a:r>
            <a:r>
              <a:rPr lang="en-US" sz="2800" dirty="0" smtClean="0">
                <a:latin typeface="Comic Sans MS" pitchFamily="66" charset="0"/>
              </a:rPr>
              <a:t>amine</a:t>
            </a:r>
            <a:r>
              <a:rPr lang="en-US" sz="3600" dirty="0">
                <a:latin typeface="Comic Sans MS" pitchFamily="66" charset="0"/>
              </a:rPr>
              <a:t/>
            </a:r>
            <a:br>
              <a:rPr lang="en-US" sz="3600" dirty="0">
                <a:latin typeface="Comic Sans MS" pitchFamily="66" charset="0"/>
              </a:rPr>
            </a:br>
            <a:r>
              <a:rPr lang="en-US" sz="3600" dirty="0">
                <a:latin typeface="Comic Sans MS" pitchFamily="66" charset="0"/>
              </a:rPr>
              <a:t>  </a:t>
            </a:r>
            <a:endParaRPr lang="en-US" sz="4000" b="1" dirty="0">
              <a:latin typeface="Comic Sans MS" pitchFamily="66" charset="0"/>
            </a:endParaRPr>
          </a:p>
        </p:txBody>
      </p:sp>
      <mc:AlternateContent xmlns:mc="http://schemas.openxmlformats.org/markup-compatibility/2006" xmlns:p14="http://schemas.microsoft.com/office/powerpoint/2010/main">
        <mc:Choice Requires="p14">
          <p:contentPart p14:bwMode="auto" r:id="rId3">
            <p14:nvContentPartPr>
              <p14:cNvPr id="3" name="Ink 4"/>
              <p14:cNvContentPartPr>
                <a14:cpLocks xmlns:a14="http://schemas.microsoft.com/office/drawing/2010/main" noRot="1" noChangeAspect="1" noEditPoints="1" noChangeArrowheads="1" noChangeShapeType="1"/>
              </p14:cNvContentPartPr>
              <p14:nvPr/>
            </p14:nvContentPartPr>
            <p14:xfrm>
              <a:off x="2909907" y="1716941"/>
              <a:ext cx="508000" cy="1023937"/>
            </p14:xfrm>
          </p:contentPart>
        </mc:Choice>
        <mc:Fallback xmlns="">
          <p:pic>
            <p:nvPicPr>
              <p:cNvPr id="3" name="Ink 4"/>
              <p:cNvPicPr>
                <a:picLocks noRot="1" noChangeAspect="1" noEditPoints="1" noChangeArrowheads="1" noChangeShapeType="1"/>
              </p:cNvPicPr>
              <p:nvPr/>
            </p:nvPicPr>
            <p:blipFill>
              <a:blip r:embed="rId4"/>
              <a:stretch>
                <a:fillRect/>
              </a:stretch>
            </p:blipFill>
            <p:spPr>
              <a:xfrm>
                <a:off x="2895506" y="1702540"/>
                <a:ext cx="536802" cy="1052740"/>
              </a:xfrm>
              <a:prstGeom prst="rect">
                <a:avLst/>
              </a:prstGeom>
            </p:spPr>
          </p:pic>
        </mc:Fallback>
      </mc:AlternateContent>
      <p:sp>
        <p:nvSpPr>
          <p:cNvPr id="2" name="Rectangle 1"/>
          <p:cNvSpPr/>
          <p:nvPr/>
        </p:nvSpPr>
        <p:spPr>
          <a:xfrm>
            <a:off x="1295400" y="1828800"/>
            <a:ext cx="954107" cy="400110"/>
          </a:xfrm>
          <a:prstGeom prst="rect">
            <a:avLst/>
          </a:prstGeom>
        </p:spPr>
        <p:txBody>
          <a:bodyPr wrap="none">
            <a:spAutoFit/>
          </a:bodyPr>
          <a:lstStyle/>
          <a:p>
            <a:r>
              <a:rPr lang="en-US" sz="2000" b="1" dirty="0">
                <a:latin typeface="Comic Sans MS" pitchFamily="66" charset="0"/>
              </a:rPr>
              <a:t>aniline</a:t>
            </a:r>
          </a:p>
        </p:txBody>
      </p:sp>
      <p:sp>
        <p:nvSpPr>
          <p:cNvPr id="5" name="Rectangle 4"/>
          <p:cNvSpPr/>
          <p:nvPr/>
        </p:nvSpPr>
        <p:spPr>
          <a:xfrm>
            <a:off x="624071" y="3581400"/>
            <a:ext cx="2265364" cy="369332"/>
          </a:xfrm>
          <a:prstGeom prst="rect">
            <a:avLst/>
          </a:prstGeom>
        </p:spPr>
        <p:txBody>
          <a:bodyPr wrap="none">
            <a:spAutoFit/>
          </a:bodyPr>
          <a:lstStyle/>
          <a:p>
            <a:r>
              <a:rPr lang="en-US" b="1" dirty="0">
                <a:latin typeface="Comic Sans MS" pitchFamily="66" charset="0"/>
              </a:rPr>
              <a:t>3,5-dichloroaniline</a:t>
            </a:r>
            <a:endParaRPr lang="en-US" dirty="0"/>
          </a:p>
        </p:txBody>
      </p:sp>
      <p:pic>
        <p:nvPicPr>
          <p:cNvPr id="6" name="Picture 5"/>
          <p:cNvPicPr>
            <a:picLocks noChangeAspect="1"/>
          </p:cNvPicPr>
          <p:nvPr/>
        </p:nvPicPr>
        <p:blipFill>
          <a:blip r:embed="rId5"/>
          <a:stretch>
            <a:fillRect/>
          </a:stretch>
        </p:blipFill>
        <p:spPr>
          <a:xfrm>
            <a:off x="2871238" y="2823120"/>
            <a:ext cx="1680264" cy="1885891"/>
          </a:xfrm>
          <a:prstGeom prst="rect">
            <a:avLst/>
          </a:prstGeom>
        </p:spPr>
      </p:pic>
      <p:cxnSp>
        <p:nvCxnSpPr>
          <p:cNvPr id="8" name="Straight Arrow Connector 7"/>
          <p:cNvCxnSpPr/>
          <p:nvPr/>
        </p:nvCxnSpPr>
        <p:spPr bwMode="auto">
          <a:xfrm flipH="1" flipV="1">
            <a:off x="3711370" y="3390900"/>
            <a:ext cx="1277233" cy="190500"/>
          </a:xfrm>
          <a:prstGeom prst="straightConnector1">
            <a:avLst/>
          </a:prstGeom>
          <a:solidFill>
            <a:schemeClr val="accent1"/>
          </a:solidFill>
          <a:ln w="25400" cap="flat" cmpd="sng" algn="ctr">
            <a:solidFill>
              <a:srgbClr val="C0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Rectangle 6"/>
          <p:cNvSpPr/>
          <p:nvPr/>
        </p:nvSpPr>
        <p:spPr>
          <a:xfrm>
            <a:off x="4988603" y="3119735"/>
            <a:ext cx="2483398" cy="923330"/>
          </a:xfrm>
          <a:prstGeom prst="rect">
            <a:avLst/>
          </a:prstGeom>
        </p:spPr>
        <p:txBody>
          <a:bodyPr wrap="square">
            <a:spAutoFit/>
          </a:bodyPr>
          <a:lstStyle/>
          <a:p>
            <a:r>
              <a:rPr lang="en-US" dirty="0">
                <a:solidFill>
                  <a:srgbClr val="C00000"/>
                </a:solidFill>
              </a:rPr>
              <a:t>Naming it “aniline” make this carbon #1 by definition</a:t>
            </a:r>
          </a:p>
        </p:txBody>
      </p:sp>
      <p:sp>
        <p:nvSpPr>
          <p:cNvPr id="9" name="Rectangle 8"/>
          <p:cNvSpPr/>
          <p:nvPr/>
        </p:nvSpPr>
        <p:spPr>
          <a:xfrm>
            <a:off x="703714" y="5282625"/>
            <a:ext cx="2432076" cy="369332"/>
          </a:xfrm>
          <a:prstGeom prst="rect">
            <a:avLst/>
          </a:prstGeom>
        </p:spPr>
        <p:txBody>
          <a:bodyPr wrap="none">
            <a:spAutoFit/>
          </a:bodyPr>
          <a:lstStyle/>
          <a:p>
            <a:r>
              <a:rPr lang="en-US" b="1" dirty="0">
                <a:latin typeface="Comic Sans MS" pitchFamily="66" charset="0"/>
              </a:rPr>
              <a:t>N,N-dimethylaniline</a:t>
            </a:r>
            <a:endParaRPr lang="en-US" dirty="0"/>
          </a:p>
        </p:txBody>
      </p:sp>
      <p:pic>
        <p:nvPicPr>
          <p:cNvPr id="10" name="Picture 9"/>
          <p:cNvPicPr>
            <a:picLocks noChangeAspect="1"/>
          </p:cNvPicPr>
          <p:nvPr/>
        </p:nvPicPr>
        <p:blipFill>
          <a:blip r:embed="rId6"/>
          <a:stretch>
            <a:fillRect/>
          </a:stretch>
        </p:blipFill>
        <p:spPr>
          <a:xfrm>
            <a:off x="3261390" y="5251279"/>
            <a:ext cx="1739723" cy="1216394"/>
          </a:xfrm>
          <a:prstGeom prst="rect">
            <a:avLst/>
          </a:prstGeom>
        </p:spPr>
      </p:pic>
      <p:sp>
        <p:nvSpPr>
          <p:cNvPr id="4" name="Slide Number Placeholder 3"/>
          <p:cNvSpPr>
            <a:spLocks noGrp="1"/>
          </p:cNvSpPr>
          <p:nvPr>
            <p:ph type="sldNum" sz="quarter" idx="12"/>
          </p:nvPr>
        </p:nvSpPr>
        <p:spPr/>
        <p:txBody>
          <a:bodyPr/>
          <a:lstStyle/>
          <a:p>
            <a:fld id="{391138D4-A44E-44A3-AFB6-CFFDDAA93192}" type="slidenum">
              <a:rPr lang="en-US" smtClean="0"/>
              <a:pPr/>
              <a:t>8</a:t>
            </a:fld>
            <a:endParaRPr lang="en-US"/>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4"/>
            <a:ext cx="8229600" cy="562250"/>
          </a:xfrm>
        </p:spPr>
        <p:txBody>
          <a:bodyPr/>
          <a:lstStyle/>
          <a:p>
            <a:r>
              <a:rPr lang="en-US" sz="2800" b="1" dirty="0" smtClean="0"/>
              <a:t>IUPAC </a:t>
            </a:r>
            <a:r>
              <a:rPr lang="en-US" sz="2800" b="1" dirty="0"/>
              <a:t>rules for naming organic </a:t>
            </a:r>
            <a:r>
              <a:rPr lang="en-US" sz="2800" b="1" dirty="0" smtClean="0"/>
              <a:t>compounds</a:t>
            </a:r>
            <a:endParaRPr lang="en-US" sz="2800" dirty="0"/>
          </a:p>
        </p:txBody>
      </p:sp>
      <p:sp>
        <p:nvSpPr>
          <p:cNvPr id="4" name="Rectangle 3"/>
          <p:cNvSpPr/>
          <p:nvPr/>
        </p:nvSpPr>
        <p:spPr>
          <a:xfrm>
            <a:off x="304800" y="870771"/>
            <a:ext cx="8053316" cy="369332"/>
          </a:xfrm>
          <a:prstGeom prst="rect">
            <a:avLst/>
          </a:prstGeom>
        </p:spPr>
        <p:txBody>
          <a:bodyPr wrap="square">
            <a:spAutoFit/>
          </a:bodyPr>
          <a:lstStyle/>
          <a:p>
            <a:r>
              <a:rPr lang="en-US" b="1" dirty="0"/>
              <a:t>IUPAC: International Union of Pure and Applied Chemistry </a:t>
            </a:r>
            <a:endParaRPr lang="en-US" dirty="0"/>
          </a:p>
        </p:txBody>
      </p:sp>
      <p:sp>
        <p:nvSpPr>
          <p:cNvPr id="6" name="Rectangle 5"/>
          <p:cNvSpPr/>
          <p:nvPr/>
        </p:nvSpPr>
        <p:spPr>
          <a:xfrm>
            <a:off x="435590" y="1447800"/>
            <a:ext cx="7565409" cy="369332"/>
          </a:xfrm>
          <a:prstGeom prst="rect">
            <a:avLst/>
          </a:prstGeom>
        </p:spPr>
        <p:txBody>
          <a:bodyPr wrap="square">
            <a:spAutoFit/>
          </a:bodyPr>
          <a:lstStyle/>
          <a:p>
            <a:r>
              <a:rPr lang="en-US" b="1" dirty="0"/>
              <a:t>Rule #1: Identify the longest chain of carbon atoms</a:t>
            </a:r>
            <a:endParaRPr lang="en-US" dirty="0"/>
          </a:p>
        </p:txBody>
      </p:sp>
      <p:sp>
        <p:nvSpPr>
          <p:cNvPr id="7" name="Rectangle 6"/>
          <p:cNvSpPr/>
          <p:nvPr/>
        </p:nvSpPr>
        <p:spPr>
          <a:xfrm>
            <a:off x="424217" y="1841016"/>
            <a:ext cx="8653819" cy="707886"/>
          </a:xfrm>
          <a:prstGeom prst="rect">
            <a:avLst/>
          </a:prstGeom>
        </p:spPr>
        <p:txBody>
          <a:bodyPr wrap="square">
            <a:spAutoFit/>
          </a:bodyPr>
          <a:lstStyle/>
          <a:p>
            <a:pPr marL="0" indent="0">
              <a:buNone/>
            </a:pPr>
            <a:r>
              <a:rPr lang="en-US" sz="2000" dirty="0"/>
              <a:t>a) The longest chain of carbon atoms gives the </a:t>
            </a:r>
            <a:r>
              <a:rPr lang="en-US" sz="2000" b="1" dirty="0" smtClean="0"/>
              <a:t>parent name</a:t>
            </a:r>
            <a:r>
              <a:rPr lang="en-US" sz="2000" dirty="0" smtClean="0"/>
              <a:t> </a:t>
            </a:r>
            <a:r>
              <a:rPr lang="en-US" sz="2000" dirty="0"/>
              <a:t>as shown in the table below:</a:t>
            </a:r>
          </a:p>
        </p:txBody>
      </p:sp>
      <p:graphicFrame>
        <p:nvGraphicFramePr>
          <p:cNvPr id="9" name="Table 8"/>
          <p:cNvGraphicFramePr>
            <a:graphicFrameLocks noGrp="1"/>
          </p:cNvGraphicFramePr>
          <p:nvPr>
            <p:extLst>
              <p:ext uri="{D42A27DB-BD31-4B8C-83A1-F6EECF244321}">
                <p14:modId xmlns:p14="http://schemas.microsoft.com/office/powerpoint/2010/main" val="2439457236"/>
              </p:ext>
            </p:extLst>
          </p:nvPr>
        </p:nvGraphicFramePr>
        <p:xfrm>
          <a:off x="914400" y="2667000"/>
          <a:ext cx="5715000" cy="3962397"/>
        </p:xfrm>
        <a:graphic>
          <a:graphicData uri="http://schemas.openxmlformats.org/drawingml/2006/table">
            <a:tbl>
              <a:tblPr firstRow="1" firstCol="1" bandRow="1"/>
              <a:tblGrid>
                <a:gridCol w="1649975"/>
                <a:gridCol w="1493275"/>
                <a:gridCol w="2571750"/>
              </a:tblGrid>
              <a:tr h="699547">
                <a:tc>
                  <a:txBody>
                    <a:bodyPr/>
                    <a:lstStyle/>
                    <a:p>
                      <a:pPr marL="0" marR="0">
                        <a:lnSpc>
                          <a:spcPct val="115000"/>
                        </a:lnSpc>
                        <a:spcBef>
                          <a:spcPts val="0"/>
                        </a:spcBef>
                        <a:spcAft>
                          <a:spcPts val="0"/>
                        </a:spcAft>
                      </a:pPr>
                      <a:r>
                        <a:rPr lang="en-US" sz="1600" b="1" dirty="0">
                          <a:effectLst/>
                          <a:latin typeface="Calibri"/>
                          <a:ea typeface="Times New Roman"/>
                          <a:cs typeface="Calibri"/>
                        </a:rPr>
                        <a:t># of C-atoms in longest chain</a:t>
                      </a:r>
                      <a:endParaRPr lang="en-US" sz="16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effectLst/>
                          <a:latin typeface="Calibri"/>
                          <a:ea typeface="Times New Roman"/>
                          <a:cs typeface="Calibri"/>
                        </a:rPr>
                        <a:t>Stem in IUPAC name</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effectLst/>
                          <a:latin typeface="Calibri"/>
                          <a:ea typeface="Times New Roman"/>
                          <a:cs typeface="Calibri"/>
                        </a:rPr>
                        <a:t>Example </a:t>
                      </a:r>
                      <a:br>
                        <a:rPr lang="en-US" sz="1600" b="1">
                          <a:effectLst/>
                          <a:latin typeface="Calibri"/>
                          <a:ea typeface="Times New Roman"/>
                          <a:cs typeface="Calibri"/>
                        </a:rPr>
                      </a:br>
                      <a:r>
                        <a:rPr lang="en-US" sz="1600" b="1">
                          <a:effectLst/>
                          <a:latin typeface="Calibri"/>
                          <a:ea typeface="Times New Roman"/>
                          <a:cs typeface="Calibri"/>
                        </a:rPr>
                        <a:t>(C</a:t>
                      </a:r>
                      <a:r>
                        <a:rPr lang="en-US" sz="1600" b="1" baseline="-25000">
                          <a:effectLst/>
                          <a:latin typeface="Calibri"/>
                          <a:ea typeface="Times New Roman"/>
                          <a:cs typeface="Calibri"/>
                        </a:rPr>
                        <a:t>2</a:t>
                      </a:r>
                      <a:r>
                        <a:rPr lang="en-US" sz="1600" b="1">
                          <a:effectLst/>
                          <a:latin typeface="Calibri"/>
                          <a:ea typeface="Times New Roman"/>
                          <a:cs typeface="Calibri"/>
                        </a:rPr>
                        <a:t>H</a:t>
                      </a:r>
                      <a:r>
                        <a:rPr lang="en-US" sz="1600" b="1" baseline="-25000">
                          <a:effectLst/>
                          <a:latin typeface="Calibri"/>
                          <a:ea typeface="Times New Roman"/>
                          <a:cs typeface="Calibri"/>
                        </a:rPr>
                        <a:t>2n+2</a:t>
                      </a:r>
                      <a:r>
                        <a:rPr lang="en-US" sz="1600" b="1">
                          <a:effectLst/>
                          <a:latin typeface="Calibri"/>
                          <a:ea typeface="Times New Roman"/>
                          <a:cs typeface="Calibri"/>
                        </a:rPr>
                        <a:t> for alkanes)</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674">
                <a:tc>
                  <a:txBody>
                    <a:bodyPr/>
                    <a:lstStyle/>
                    <a:p>
                      <a:pPr marL="0" marR="0" algn="ctr">
                        <a:lnSpc>
                          <a:spcPct val="115000"/>
                        </a:lnSpc>
                        <a:spcBef>
                          <a:spcPts val="0"/>
                        </a:spcBef>
                        <a:spcAft>
                          <a:spcPts val="600"/>
                        </a:spcAft>
                      </a:pPr>
                      <a:r>
                        <a:rPr lang="en-US" sz="1600" dirty="0">
                          <a:effectLst/>
                          <a:latin typeface="Calibri"/>
                          <a:ea typeface="Times New Roman"/>
                          <a:cs typeface="Calibri"/>
                        </a:rPr>
                        <a:t>1</a:t>
                      </a:r>
                      <a:endParaRPr lang="en-US" sz="16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600"/>
                        </a:spcAft>
                      </a:pPr>
                      <a:r>
                        <a:rPr lang="en-US" sz="1600">
                          <a:effectLst/>
                          <a:latin typeface="Calibri"/>
                          <a:ea typeface="Times New Roman"/>
                          <a:cs typeface="Calibri"/>
                        </a:rPr>
                        <a:t>meth-</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600"/>
                        </a:spcAft>
                      </a:pPr>
                      <a:r>
                        <a:rPr lang="en-US" sz="1600">
                          <a:effectLst/>
                          <a:latin typeface="Calibri"/>
                          <a:ea typeface="Times New Roman"/>
                          <a:cs typeface="Calibri"/>
                        </a:rPr>
                        <a:t>CH</a:t>
                      </a:r>
                      <a:r>
                        <a:rPr lang="en-US" sz="1600" baseline="-25000">
                          <a:effectLst/>
                          <a:latin typeface="Calibri"/>
                          <a:ea typeface="Times New Roman"/>
                          <a:cs typeface="Calibri"/>
                        </a:rPr>
                        <a:t>4</a:t>
                      </a:r>
                      <a:r>
                        <a:rPr lang="en-US" sz="1600">
                          <a:effectLst/>
                          <a:latin typeface="Calibri"/>
                          <a:ea typeface="Times New Roman"/>
                          <a:cs typeface="Calibri"/>
                        </a:rPr>
                        <a:t>, methane</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772">
                <a:tc>
                  <a:txBody>
                    <a:bodyPr/>
                    <a:lstStyle/>
                    <a:p>
                      <a:pPr marL="0" marR="0" algn="ctr">
                        <a:lnSpc>
                          <a:spcPct val="115000"/>
                        </a:lnSpc>
                        <a:spcBef>
                          <a:spcPts val="0"/>
                        </a:spcBef>
                        <a:spcAft>
                          <a:spcPts val="600"/>
                        </a:spcAft>
                      </a:pPr>
                      <a:r>
                        <a:rPr lang="en-US" sz="1600" dirty="0">
                          <a:effectLst/>
                          <a:latin typeface="Calibri"/>
                          <a:ea typeface="Times New Roman"/>
                          <a:cs typeface="Calibri"/>
                        </a:rPr>
                        <a:t>2</a:t>
                      </a:r>
                      <a:endParaRPr lang="en-US" sz="16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600"/>
                        </a:spcAft>
                      </a:pPr>
                      <a:r>
                        <a:rPr lang="en-US" sz="1600">
                          <a:effectLst/>
                          <a:latin typeface="Calibri"/>
                          <a:ea typeface="Times New Roman"/>
                          <a:cs typeface="Calibri"/>
                        </a:rPr>
                        <a:t>eth-</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600"/>
                        </a:spcAft>
                      </a:pPr>
                      <a:r>
                        <a:rPr lang="en-US" sz="1600">
                          <a:effectLst/>
                          <a:latin typeface="Calibri"/>
                          <a:ea typeface="Times New Roman"/>
                          <a:cs typeface="Calibri"/>
                        </a:rPr>
                        <a:t>C</a:t>
                      </a:r>
                      <a:r>
                        <a:rPr lang="en-US" sz="1600" baseline="-25000">
                          <a:effectLst/>
                          <a:latin typeface="Calibri"/>
                          <a:ea typeface="Times New Roman"/>
                          <a:cs typeface="Calibri"/>
                        </a:rPr>
                        <a:t>2</a:t>
                      </a:r>
                      <a:r>
                        <a:rPr lang="en-US" sz="1600">
                          <a:effectLst/>
                          <a:latin typeface="Calibri"/>
                          <a:ea typeface="Times New Roman"/>
                          <a:cs typeface="Calibri"/>
                        </a:rPr>
                        <a:t>H</a:t>
                      </a:r>
                      <a:r>
                        <a:rPr lang="en-US" sz="1600" baseline="-25000">
                          <a:effectLst/>
                          <a:latin typeface="Calibri"/>
                          <a:ea typeface="Times New Roman"/>
                          <a:cs typeface="Calibri"/>
                        </a:rPr>
                        <a:t>6</a:t>
                      </a:r>
                      <a:r>
                        <a:rPr lang="en-US" sz="1600">
                          <a:effectLst/>
                          <a:latin typeface="Calibri"/>
                          <a:ea typeface="Times New Roman"/>
                          <a:cs typeface="Calibri"/>
                        </a:rPr>
                        <a:t>, ethane</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772">
                <a:tc>
                  <a:txBody>
                    <a:bodyPr/>
                    <a:lstStyle/>
                    <a:p>
                      <a:pPr marL="0" marR="0" algn="ctr">
                        <a:lnSpc>
                          <a:spcPct val="115000"/>
                        </a:lnSpc>
                        <a:spcBef>
                          <a:spcPts val="0"/>
                        </a:spcBef>
                        <a:spcAft>
                          <a:spcPts val="600"/>
                        </a:spcAft>
                      </a:pPr>
                      <a:r>
                        <a:rPr lang="en-US" sz="1600" dirty="0">
                          <a:effectLst/>
                          <a:latin typeface="Calibri"/>
                          <a:ea typeface="Times New Roman"/>
                          <a:cs typeface="Calibri"/>
                        </a:rPr>
                        <a:t>3</a:t>
                      </a:r>
                      <a:endParaRPr lang="en-US" sz="16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600"/>
                        </a:spcAft>
                      </a:pPr>
                      <a:r>
                        <a:rPr lang="en-US" sz="1600">
                          <a:effectLst/>
                          <a:latin typeface="Calibri"/>
                          <a:ea typeface="Times New Roman"/>
                          <a:cs typeface="Calibri"/>
                        </a:rPr>
                        <a:t>prop-</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600"/>
                        </a:spcAft>
                      </a:pPr>
                      <a:r>
                        <a:rPr lang="en-US" sz="1600">
                          <a:effectLst/>
                          <a:latin typeface="Calibri"/>
                          <a:ea typeface="Times New Roman"/>
                          <a:cs typeface="Calibri"/>
                        </a:rPr>
                        <a:t>C</a:t>
                      </a:r>
                      <a:r>
                        <a:rPr lang="en-US" sz="1600" baseline="-25000">
                          <a:effectLst/>
                          <a:latin typeface="Calibri"/>
                          <a:ea typeface="Times New Roman"/>
                          <a:cs typeface="Calibri"/>
                        </a:rPr>
                        <a:t>3</a:t>
                      </a:r>
                      <a:r>
                        <a:rPr lang="en-US" sz="1600">
                          <a:effectLst/>
                          <a:latin typeface="Calibri"/>
                          <a:ea typeface="Times New Roman"/>
                          <a:cs typeface="Calibri"/>
                        </a:rPr>
                        <a:t>H</a:t>
                      </a:r>
                      <a:r>
                        <a:rPr lang="en-US" sz="1600" baseline="-25000">
                          <a:effectLst/>
                          <a:latin typeface="Calibri"/>
                          <a:ea typeface="Times New Roman"/>
                          <a:cs typeface="Calibri"/>
                        </a:rPr>
                        <a:t>8</a:t>
                      </a:r>
                      <a:r>
                        <a:rPr lang="en-US" sz="1600">
                          <a:effectLst/>
                          <a:latin typeface="Calibri"/>
                          <a:ea typeface="Times New Roman"/>
                          <a:cs typeface="Calibri"/>
                        </a:rPr>
                        <a:t>, propane</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772">
                <a:tc>
                  <a:txBody>
                    <a:bodyPr/>
                    <a:lstStyle/>
                    <a:p>
                      <a:pPr marL="0" marR="0" algn="ctr">
                        <a:lnSpc>
                          <a:spcPct val="115000"/>
                        </a:lnSpc>
                        <a:spcBef>
                          <a:spcPts val="0"/>
                        </a:spcBef>
                        <a:spcAft>
                          <a:spcPts val="600"/>
                        </a:spcAft>
                      </a:pPr>
                      <a:r>
                        <a:rPr lang="en-US" sz="1600" dirty="0">
                          <a:effectLst/>
                          <a:latin typeface="Calibri"/>
                          <a:ea typeface="Times New Roman"/>
                          <a:cs typeface="Calibri"/>
                        </a:rPr>
                        <a:t>4</a:t>
                      </a:r>
                      <a:endParaRPr lang="en-US" sz="16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600"/>
                        </a:spcAft>
                      </a:pPr>
                      <a:r>
                        <a:rPr lang="en-US" sz="1600">
                          <a:effectLst/>
                          <a:latin typeface="Calibri"/>
                          <a:ea typeface="Times New Roman"/>
                          <a:cs typeface="Calibri"/>
                        </a:rPr>
                        <a:t>but-</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600"/>
                        </a:spcAft>
                      </a:pPr>
                      <a:r>
                        <a:rPr lang="en-US" sz="1600">
                          <a:effectLst/>
                          <a:latin typeface="Calibri"/>
                          <a:ea typeface="Times New Roman"/>
                          <a:cs typeface="Calibri"/>
                        </a:rPr>
                        <a:t>C</a:t>
                      </a:r>
                      <a:r>
                        <a:rPr lang="en-US" sz="1600" baseline="-25000">
                          <a:effectLst/>
                          <a:latin typeface="Calibri"/>
                          <a:ea typeface="Times New Roman"/>
                          <a:cs typeface="Calibri"/>
                        </a:rPr>
                        <a:t>4</a:t>
                      </a:r>
                      <a:r>
                        <a:rPr lang="en-US" sz="1600">
                          <a:effectLst/>
                          <a:latin typeface="Calibri"/>
                          <a:ea typeface="Times New Roman"/>
                          <a:cs typeface="Calibri"/>
                        </a:rPr>
                        <a:t>H</a:t>
                      </a:r>
                      <a:r>
                        <a:rPr lang="en-US" sz="1600" baseline="-25000">
                          <a:effectLst/>
                          <a:latin typeface="Calibri"/>
                          <a:ea typeface="Times New Roman"/>
                          <a:cs typeface="Calibri"/>
                        </a:rPr>
                        <a:t>10</a:t>
                      </a:r>
                      <a:r>
                        <a:rPr lang="en-US" sz="1600">
                          <a:effectLst/>
                          <a:latin typeface="Calibri"/>
                          <a:ea typeface="Times New Roman"/>
                          <a:cs typeface="Calibri"/>
                        </a:rPr>
                        <a:t>, butane</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772">
                <a:tc>
                  <a:txBody>
                    <a:bodyPr/>
                    <a:lstStyle/>
                    <a:p>
                      <a:pPr marL="0" marR="0" algn="ctr">
                        <a:lnSpc>
                          <a:spcPct val="115000"/>
                        </a:lnSpc>
                        <a:spcBef>
                          <a:spcPts val="0"/>
                        </a:spcBef>
                        <a:spcAft>
                          <a:spcPts val="600"/>
                        </a:spcAft>
                      </a:pPr>
                      <a:r>
                        <a:rPr lang="en-US" sz="1600" dirty="0">
                          <a:effectLst/>
                          <a:latin typeface="Calibri"/>
                          <a:ea typeface="Times New Roman"/>
                          <a:cs typeface="Calibri"/>
                        </a:rPr>
                        <a:t>5</a:t>
                      </a:r>
                      <a:endParaRPr lang="en-US" sz="16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600"/>
                        </a:spcAft>
                      </a:pPr>
                      <a:r>
                        <a:rPr lang="en-US" sz="1600">
                          <a:effectLst/>
                          <a:latin typeface="Calibri"/>
                          <a:ea typeface="Times New Roman"/>
                          <a:cs typeface="Calibri"/>
                        </a:rPr>
                        <a:t>pent-</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600"/>
                        </a:spcAft>
                      </a:pPr>
                      <a:r>
                        <a:rPr lang="en-US" sz="1600">
                          <a:effectLst/>
                          <a:latin typeface="Calibri"/>
                          <a:ea typeface="Times New Roman"/>
                          <a:cs typeface="Calibri"/>
                        </a:rPr>
                        <a:t>C</a:t>
                      </a:r>
                      <a:r>
                        <a:rPr lang="en-US" sz="1600" baseline="-25000">
                          <a:effectLst/>
                          <a:latin typeface="Calibri"/>
                          <a:ea typeface="Times New Roman"/>
                          <a:cs typeface="Calibri"/>
                        </a:rPr>
                        <a:t>5</a:t>
                      </a:r>
                      <a:r>
                        <a:rPr lang="en-US" sz="1600">
                          <a:effectLst/>
                          <a:latin typeface="Calibri"/>
                          <a:ea typeface="Times New Roman"/>
                          <a:cs typeface="Calibri"/>
                        </a:rPr>
                        <a:t>H</a:t>
                      </a:r>
                      <a:r>
                        <a:rPr lang="en-US" sz="1600" baseline="-25000">
                          <a:effectLst/>
                          <a:latin typeface="Calibri"/>
                          <a:ea typeface="Times New Roman"/>
                          <a:cs typeface="Calibri"/>
                        </a:rPr>
                        <a:t>12</a:t>
                      </a:r>
                      <a:r>
                        <a:rPr lang="en-US" sz="1600">
                          <a:effectLst/>
                          <a:latin typeface="Calibri"/>
                          <a:ea typeface="Times New Roman"/>
                          <a:cs typeface="Calibri"/>
                        </a:rPr>
                        <a:t>, pentane</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772">
                <a:tc>
                  <a:txBody>
                    <a:bodyPr/>
                    <a:lstStyle/>
                    <a:p>
                      <a:pPr marL="0" marR="0" algn="ctr">
                        <a:lnSpc>
                          <a:spcPct val="115000"/>
                        </a:lnSpc>
                        <a:spcBef>
                          <a:spcPts val="0"/>
                        </a:spcBef>
                        <a:spcAft>
                          <a:spcPts val="600"/>
                        </a:spcAft>
                      </a:pPr>
                      <a:r>
                        <a:rPr lang="en-US" sz="1600" dirty="0">
                          <a:effectLst/>
                          <a:latin typeface="Calibri"/>
                          <a:ea typeface="Times New Roman"/>
                          <a:cs typeface="Calibri"/>
                        </a:rPr>
                        <a:t>6</a:t>
                      </a:r>
                      <a:endParaRPr lang="en-US" sz="16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600"/>
                        </a:spcAft>
                      </a:pPr>
                      <a:r>
                        <a:rPr lang="en-US" sz="1600">
                          <a:effectLst/>
                          <a:latin typeface="Calibri"/>
                          <a:ea typeface="Times New Roman"/>
                          <a:cs typeface="Calibri"/>
                        </a:rPr>
                        <a:t>hex-</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600"/>
                        </a:spcAft>
                      </a:pPr>
                      <a:r>
                        <a:rPr lang="en-US" sz="1600">
                          <a:effectLst/>
                          <a:latin typeface="Calibri"/>
                          <a:ea typeface="Times New Roman"/>
                          <a:cs typeface="Calibri"/>
                        </a:rPr>
                        <a:t>C</a:t>
                      </a:r>
                      <a:r>
                        <a:rPr lang="en-US" sz="1600" baseline="-25000">
                          <a:effectLst/>
                          <a:latin typeface="Calibri"/>
                          <a:ea typeface="Times New Roman"/>
                          <a:cs typeface="Calibri"/>
                        </a:rPr>
                        <a:t>6</a:t>
                      </a:r>
                      <a:r>
                        <a:rPr lang="en-US" sz="1600">
                          <a:effectLst/>
                          <a:latin typeface="Calibri"/>
                          <a:ea typeface="Times New Roman"/>
                          <a:cs typeface="Calibri"/>
                        </a:rPr>
                        <a:t>H</a:t>
                      </a:r>
                      <a:r>
                        <a:rPr lang="en-US" sz="1600" baseline="-25000">
                          <a:effectLst/>
                          <a:latin typeface="Calibri"/>
                          <a:ea typeface="Times New Roman"/>
                          <a:cs typeface="Calibri"/>
                        </a:rPr>
                        <a:t>14</a:t>
                      </a:r>
                      <a:r>
                        <a:rPr lang="en-US" sz="1600">
                          <a:effectLst/>
                          <a:latin typeface="Calibri"/>
                          <a:ea typeface="Times New Roman"/>
                          <a:cs typeface="Calibri"/>
                        </a:rPr>
                        <a:t>, hexane</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772">
                <a:tc>
                  <a:txBody>
                    <a:bodyPr/>
                    <a:lstStyle/>
                    <a:p>
                      <a:pPr marL="0" marR="0" algn="ctr">
                        <a:lnSpc>
                          <a:spcPct val="115000"/>
                        </a:lnSpc>
                        <a:spcBef>
                          <a:spcPts val="0"/>
                        </a:spcBef>
                        <a:spcAft>
                          <a:spcPts val="600"/>
                        </a:spcAft>
                      </a:pPr>
                      <a:r>
                        <a:rPr lang="en-US" sz="1600" dirty="0">
                          <a:effectLst/>
                          <a:latin typeface="Calibri"/>
                          <a:ea typeface="Times New Roman"/>
                          <a:cs typeface="Calibri"/>
                        </a:rPr>
                        <a:t>7</a:t>
                      </a:r>
                      <a:endParaRPr lang="en-US" sz="16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600"/>
                        </a:spcAft>
                      </a:pPr>
                      <a:r>
                        <a:rPr lang="en-US" sz="1600">
                          <a:effectLst/>
                          <a:latin typeface="Calibri"/>
                          <a:ea typeface="Times New Roman"/>
                          <a:cs typeface="Calibri"/>
                        </a:rPr>
                        <a:t>hept-</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600"/>
                        </a:spcAft>
                      </a:pPr>
                      <a:r>
                        <a:rPr lang="en-US" sz="1600">
                          <a:effectLst/>
                          <a:latin typeface="Calibri"/>
                          <a:ea typeface="Times New Roman"/>
                          <a:cs typeface="Calibri"/>
                        </a:rPr>
                        <a:t>C</a:t>
                      </a:r>
                      <a:r>
                        <a:rPr lang="en-US" sz="1600" baseline="-25000">
                          <a:effectLst/>
                          <a:latin typeface="Calibri"/>
                          <a:ea typeface="Times New Roman"/>
                          <a:cs typeface="Calibri"/>
                        </a:rPr>
                        <a:t>7</a:t>
                      </a:r>
                      <a:r>
                        <a:rPr lang="en-US" sz="1600">
                          <a:effectLst/>
                          <a:latin typeface="Calibri"/>
                          <a:ea typeface="Times New Roman"/>
                          <a:cs typeface="Calibri"/>
                        </a:rPr>
                        <a:t>H</a:t>
                      </a:r>
                      <a:r>
                        <a:rPr lang="en-US" sz="1600" baseline="-25000">
                          <a:effectLst/>
                          <a:latin typeface="Calibri"/>
                          <a:ea typeface="Times New Roman"/>
                          <a:cs typeface="Calibri"/>
                        </a:rPr>
                        <a:t>16</a:t>
                      </a:r>
                      <a:r>
                        <a:rPr lang="en-US" sz="1600">
                          <a:effectLst/>
                          <a:latin typeface="Calibri"/>
                          <a:ea typeface="Times New Roman"/>
                          <a:cs typeface="Calibri"/>
                        </a:rPr>
                        <a:t>, heptane</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772">
                <a:tc>
                  <a:txBody>
                    <a:bodyPr/>
                    <a:lstStyle/>
                    <a:p>
                      <a:pPr marL="0" marR="0" algn="ctr">
                        <a:lnSpc>
                          <a:spcPct val="115000"/>
                        </a:lnSpc>
                        <a:spcBef>
                          <a:spcPts val="0"/>
                        </a:spcBef>
                        <a:spcAft>
                          <a:spcPts val="600"/>
                        </a:spcAft>
                      </a:pPr>
                      <a:r>
                        <a:rPr lang="en-US" sz="1600" dirty="0">
                          <a:effectLst/>
                          <a:latin typeface="Calibri"/>
                          <a:ea typeface="Times New Roman"/>
                          <a:cs typeface="Calibri"/>
                        </a:rPr>
                        <a:t>8</a:t>
                      </a:r>
                      <a:endParaRPr lang="en-US" sz="16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600"/>
                        </a:spcAft>
                      </a:pPr>
                      <a:r>
                        <a:rPr lang="en-US" sz="1600">
                          <a:effectLst/>
                          <a:latin typeface="Calibri"/>
                          <a:ea typeface="Times New Roman"/>
                          <a:cs typeface="Calibri"/>
                        </a:rPr>
                        <a:t>oct-</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600"/>
                        </a:spcAft>
                      </a:pPr>
                      <a:r>
                        <a:rPr lang="en-US" sz="1600">
                          <a:effectLst/>
                          <a:latin typeface="Calibri"/>
                          <a:ea typeface="Times New Roman"/>
                          <a:cs typeface="Calibri"/>
                        </a:rPr>
                        <a:t>C</a:t>
                      </a:r>
                      <a:r>
                        <a:rPr lang="en-US" sz="1600" baseline="-25000">
                          <a:effectLst/>
                          <a:latin typeface="Calibri"/>
                          <a:ea typeface="Times New Roman"/>
                          <a:cs typeface="Calibri"/>
                        </a:rPr>
                        <a:t>8</a:t>
                      </a:r>
                      <a:r>
                        <a:rPr lang="en-US" sz="1600">
                          <a:effectLst/>
                          <a:latin typeface="Calibri"/>
                          <a:ea typeface="Times New Roman"/>
                          <a:cs typeface="Calibri"/>
                        </a:rPr>
                        <a:t>H</a:t>
                      </a:r>
                      <a:r>
                        <a:rPr lang="en-US" sz="1600" baseline="-25000">
                          <a:effectLst/>
                          <a:latin typeface="Calibri"/>
                          <a:ea typeface="Times New Roman"/>
                          <a:cs typeface="Calibri"/>
                        </a:rPr>
                        <a:t>18</a:t>
                      </a:r>
                      <a:r>
                        <a:rPr lang="en-US" sz="1600">
                          <a:effectLst/>
                          <a:latin typeface="Calibri"/>
                          <a:ea typeface="Times New Roman"/>
                          <a:cs typeface="Calibri"/>
                        </a:rPr>
                        <a:t>, octane</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772">
                <a:tc>
                  <a:txBody>
                    <a:bodyPr/>
                    <a:lstStyle/>
                    <a:p>
                      <a:pPr marL="0" marR="0" algn="ctr">
                        <a:lnSpc>
                          <a:spcPct val="115000"/>
                        </a:lnSpc>
                        <a:spcBef>
                          <a:spcPts val="0"/>
                        </a:spcBef>
                        <a:spcAft>
                          <a:spcPts val="600"/>
                        </a:spcAft>
                      </a:pPr>
                      <a:r>
                        <a:rPr lang="en-US" sz="1600" dirty="0">
                          <a:effectLst/>
                          <a:latin typeface="Calibri"/>
                          <a:ea typeface="Times New Roman"/>
                          <a:cs typeface="Calibri"/>
                        </a:rPr>
                        <a:t>9</a:t>
                      </a:r>
                      <a:endParaRPr lang="en-US" sz="16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600"/>
                        </a:spcAft>
                      </a:pPr>
                      <a:r>
                        <a:rPr lang="en-US" sz="1600" dirty="0">
                          <a:effectLst/>
                          <a:latin typeface="Calibri"/>
                          <a:ea typeface="Times New Roman"/>
                          <a:cs typeface="Calibri"/>
                        </a:rPr>
                        <a:t>non-</a:t>
                      </a:r>
                      <a:endParaRPr lang="en-US" sz="16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600"/>
                        </a:spcAft>
                      </a:pPr>
                      <a:r>
                        <a:rPr lang="en-US" sz="1600" dirty="0">
                          <a:effectLst/>
                          <a:latin typeface="Calibri"/>
                          <a:ea typeface="Times New Roman"/>
                          <a:cs typeface="Calibri"/>
                        </a:rPr>
                        <a:t>C</a:t>
                      </a:r>
                      <a:r>
                        <a:rPr lang="en-US" sz="1600" baseline="-25000" dirty="0">
                          <a:effectLst/>
                          <a:latin typeface="Calibri"/>
                          <a:ea typeface="Times New Roman"/>
                          <a:cs typeface="Calibri"/>
                        </a:rPr>
                        <a:t>9</a:t>
                      </a:r>
                      <a:r>
                        <a:rPr lang="en-US" sz="1600" dirty="0">
                          <a:effectLst/>
                          <a:latin typeface="Calibri"/>
                          <a:ea typeface="Times New Roman"/>
                          <a:cs typeface="Calibri"/>
                        </a:rPr>
                        <a:t>H</a:t>
                      </a:r>
                      <a:r>
                        <a:rPr lang="en-US" sz="1600" baseline="-25000" dirty="0">
                          <a:effectLst/>
                          <a:latin typeface="Calibri"/>
                          <a:ea typeface="Times New Roman"/>
                          <a:cs typeface="Calibri"/>
                        </a:rPr>
                        <a:t>20</a:t>
                      </a:r>
                      <a:r>
                        <a:rPr lang="en-US" sz="1600" dirty="0">
                          <a:effectLst/>
                          <a:latin typeface="Calibri"/>
                          <a:ea typeface="Times New Roman"/>
                          <a:cs typeface="Calibri"/>
                        </a:rPr>
                        <a:t>, </a:t>
                      </a:r>
                      <a:r>
                        <a:rPr lang="en-US" sz="1600" dirty="0" err="1">
                          <a:effectLst/>
                          <a:latin typeface="Calibri"/>
                          <a:ea typeface="Times New Roman"/>
                          <a:cs typeface="Calibri"/>
                        </a:rPr>
                        <a:t>nonane</a:t>
                      </a:r>
                      <a:endParaRPr lang="en-US" sz="16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Slide Number Placeholder 2"/>
          <p:cNvSpPr>
            <a:spLocks noGrp="1"/>
          </p:cNvSpPr>
          <p:nvPr>
            <p:ph type="sldNum" sz="quarter" idx="12"/>
          </p:nvPr>
        </p:nvSpPr>
        <p:spPr/>
        <p:txBody>
          <a:bodyPr/>
          <a:lstStyle/>
          <a:p>
            <a:fld id="{C77C6D0B-187F-4282-85CA-D667C095B900}" type="slidenum">
              <a:rPr lang="en-US" smtClean="0"/>
              <a:pPr/>
              <a:t>9</a:t>
            </a:fld>
            <a:endParaRPr lang="en-US"/>
          </a:p>
        </p:txBody>
      </p:sp>
    </p:spTree>
    <p:extLst>
      <p:ext uri="{BB962C8B-B14F-4D97-AF65-F5344CB8AC3E}">
        <p14:creationId xmlns:p14="http://schemas.microsoft.com/office/powerpoint/2010/main" val="648174399"/>
      </p:ext>
    </p:extLst>
  </p:cSld>
  <p:clrMapOvr>
    <a:masterClrMapping/>
  </p:clrMapOvr>
  <p:transition spd="med">
    <p:newsflash/>
  </p:transition>
  <p:timing>
    <p:tnLst>
      <p:par>
        <p:cTn id="1" dur="indefinite" restart="never" nodeType="tmRoot"/>
      </p:par>
    </p:tnLst>
  </p:timing>
</p:sld>
</file>

<file path=ppt/theme/theme1.xml><?xml version="1.0" encoding="utf-8"?>
<a:theme xmlns:a="http://schemas.openxmlformats.org/drawingml/2006/main" name="Level">
  <a:themeElements>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version>
  <revision id="1.1.46558.0"/>
</version>
</file>

<file path=customXml/itemProps1.xml><?xml version="1.0" encoding="utf-8"?>
<ds:datastoreItem xmlns:ds="http://schemas.openxmlformats.org/officeDocument/2006/customXml" ds:itemID="{A77FDABA-3504-4265-A69A-D045F7F3F378}">
  <ds:schemaRefs/>
</ds:datastoreItem>
</file>

<file path=docProps/app.xml><?xml version="1.0" encoding="utf-8"?>
<Properties xmlns="http://schemas.openxmlformats.org/officeDocument/2006/extended-properties" xmlns:vt="http://schemas.openxmlformats.org/officeDocument/2006/docPropsVTypes">
  <Template>Level</Template>
  <TotalTime>2008</TotalTime>
  <Words>1739</Words>
  <Application>Microsoft Office PowerPoint</Application>
  <PresentationFormat>On-screen Show (4:3)</PresentationFormat>
  <Paragraphs>354</Paragraphs>
  <Slides>73</Slides>
  <Notes>16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73</vt:i4>
      </vt:variant>
    </vt:vector>
  </HeadingPairs>
  <TitlesOfParts>
    <vt:vector size="86" baseType="lpstr">
      <vt:lpstr>Arial</vt:lpstr>
      <vt:lpstr>Calibri</vt:lpstr>
      <vt:lpstr>Comic Sans MS</vt:lpstr>
      <vt:lpstr>Garamond</vt:lpstr>
      <vt:lpstr>Helvetica</vt:lpstr>
      <vt:lpstr>Khmer UI</vt:lpstr>
      <vt:lpstr>Symbol</vt:lpstr>
      <vt:lpstr>Times New Roman</vt:lpstr>
      <vt:lpstr>Verdana</vt:lpstr>
      <vt:lpstr>Wingdings</vt:lpstr>
      <vt:lpstr>Level</vt:lpstr>
      <vt:lpstr>CS ChemDraw Drawing</vt:lpstr>
      <vt:lpstr>ISIS/Draw Sketch</vt:lpstr>
      <vt:lpstr>PowerPoint Presentation</vt:lpstr>
      <vt:lpstr>PowerPoint Presentation</vt:lpstr>
      <vt:lpstr>Organic halides: a hydrogen is replaced by a halogen  fluoro-, chloro-, bromo-, iodo-  2-iodobutane</vt:lpstr>
      <vt:lpstr>Alcohols &amp; phenols: contain the hydroxyl group (-OH) alcohols: at least 1 H on a hydrocarbon is replaced by OH phenols: at least 1 H on an aromatic ring is replaced by OH  </vt:lpstr>
      <vt:lpstr>ethers: compounds in which an O atom is bonded to 2 organic groups: -C-O-C-  methoxymethane (dimethyl ether)</vt:lpstr>
      <vt:lpstr>Carboxylic acids: compounds that contain the carboxyl group   (general formula is R-COOH)  butanoic acid</vt:lpstr>
      <vt:lpstr>amines: derivatives of ammonia (NH3) in which 1 or more H atoms are replaced by organic groups (alkyl or aryl groups)        </vt:lpstr>
      <vt:lpstr>*aniline: the simplest aromatic amine   </vt:lpstr>
      <vt:lpstr>IUPAC rules for naming organic compounds</vt:lpstr>
      <vt:lpstr>PowerPoint Presentation</vt:lpstr>
      <vt:lpstr>Rule #2: Number the carbons in the main chain</vt:lpstr>
      <vt:lpstr>Rule #3: Identify the functional group and attach appropriate suffix</vt:lpstr>
      <vt:lpstr>PowerPoint Presentation</vt:lpstr>
      <vt:lpstr>Rule #4: Identify the side chains or substituent groups Assign number of carbon at point of attachment.</vt:lpstr>
      <vt:lpstr>Rule #5: Assemble name as a single word  numbering, substituent, parent/main chain, suffix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Aromaticity</vt:lpstr>
      <vt:lpstr>Are they Aromatic Molecules?</vt:lpstr>
      <vt:lpstr>PowerPoint Presentation</vt:lpstr>
      <vt:lpstr>PowerPoint Presentation</vt:lpstr>
      <vt:lpstr>PowerPoint Presentation</vt:lpstr>
      <vt:lpstr>PowerPoint Presentation</vt:lpstr>
      <vt:lpstr>       Nomenclature of benzene derivatives</vt:lpstr>
      <vt:lpstr>                 Disubstituted Benzenes, Nomenclature</vt:lpstr>
      <vt:lpstr>                        Nomenclature   ct’d……</vt:lpstr>
      <vt:lpstr>PowerPoint Presentation</vt:lpstr>
      <vt:lpstr>                            Heterocyclic Aromatic compounds</vt:lpstr>
      <vt:lpstr>PowerPoint Presentation</vt:lpstr>
      <vt:lpstr>Directing effects of substituents on benzene ring</vt:lpstr>
      <vt:lpstr>PowerPoint Presentation</vt:lpstr>
      <vt:lpstr>PowerPoint Presentation</vt:lpstr>
      <vt:lpstr>PowerPoint Presentation</vt:lpstr>
      <vt:lpstr>PowerPoint Presentation</vt:lpstr>
      <vt:lpstr>PowerPoint Presentation</vt:lpstr>
      <vt:lpstr>                   Alcohols and Ethers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Conejo Valley Unified School District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 Freed</dc:creator>
  <cp:lastModifiedBy>Dessu</cp:lastModifiedBy>
  <cp:revision>71</cp:revision>
  <cp:lastPrinted>1601-01-01T00:00:00Z</cp:lastPrinted>
  <dcterms:created xsi:type="dcterms:W3CDTF">2001-12-14T16:15:09Z</dcterms:created>
  <dcterms:modified xsi:type="dcterms:W3CDTF">2018-10-31T15:06:57Z</dcterms:modified>
</cp:coreProperties>
</file>