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DF6ADC-05F6-4B99-A8FD-D467955E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" y="545166"/>
            <a:ext cx="11430000" cy="600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53DE-5A9C-48C0-A1FD-CF7822BC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082" y="2266079"/>
            <a:ext cx="9251578" cy="1067717"/>
          </a:xfrm>
        </p:spPr>
        <p:txBody>
          <a:bodyPr>
            <a:normAutofit/>
          </a:bodyPr>
          <a:lstStyle/>
          <a:p>
            <a:r>
              <a:rPr lang="en-US" sz="5400" dirty="0"/>
              <a:t>MOVIE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46B6-317A-4C5A-8FF0-9BF0245AC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80220-A6A8-487D-BD3E-AD02ADCE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2" y="710847"/>
            <a:ext cx="10999695" cy="54363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059EE-E7B1-4A11-B5E8-A7A7E9AA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609600"/>
            <a:ext cx="9992473" cy="1461247"/>
          </a:xfrm>
        </p:spPr>
        <p:txBody>
          <a:bodyPr>
            <a:normAutofit/>
          </a:bodyPr>
          <a:lstStyle/>
          <a:p>
            <a:r>
              <a:rPr lang="en-US" sz="6000" dirty="0">
                <a:highlight>
                  <a:srgbClr val="C0C0C0"/>
                </a:highlight>
              </a:rPr>
              <a:t>Business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2D451-C861-499A-A2E7-1EC62B240E9F}"/>
              </a:ext>
            </a:extLst>
          </p:cNvPr>
          <p:cNvSpPr txBox="1"/>
          <p:nvPr/>
        </p:nvSpPr>
        <p:spPr>
          <a:xfrm>
            <a:off x="824753" y="2205318"/>
            <a:ext cx="10148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 Collaborative Filtering: Predict user preferences based on similar users.</a:t>
            </a:r>
          </a:p>
          <a:p>
            <a:pPr algn="just">
              <a:buFont typeface="+mj-lt"/>
              <a:buAutoNum type="arabicPeriod"/>
            </a:pPr>
            <a:r>
              <a:rPr lang="en-US" sz="3200" dirty="0">
                <a:highlight>
                  <a:srgbClr val="000000"/>
                </a:highlight>
              </a:rPr>
              <a:t> 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Content-Based Filtering: Recommend items similar to what a user has liked before.</a:t>
            </a:r>
          </a:p>
          <a:p>
            <a:r>
              <a:rPr lang="en-US" sz="3200" dirty="0"/>
              <a:t>3.Discovery Challenge : Users struggle to discover new movies that  align  with their tastes especially when they are unaware of  rich hidden movies </a:t>
            </a:r>
          </a:p>
        </p:txBody>
      </p:sp>
    </p:spTree>
    <p:extLst>
      <p:ext uri="{BB962C8B-B14F-4D97-AF65-F5344CB8AC3E}">
        <p14:creationId xmlns:p14="http://schemas.microsoft.com/office/powerpoint/2010/main" val="1490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694AEB-98CB-403F-B1F4-CBE971FB0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48" y="860612"/>
            <a:ext cx="10275504" cy="57542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13039-8643-480B-8FA9-D378E112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GOALS &amp;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3667-3348-4605-A55A-1C1CF68D7F4D}"/>
              </a:ext>
            </a:extLst>
          </p:cNvPr>
          <p:cNvSpPr txBox="1"/>
          <p:nvPr/>
        </p:nvSpPr>
        <p:spPr>
          <a:xfrm>
            <a:off x="959224" y="2169460"/>
            <a:ext cx="8113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1.Enhance Personalization</a:t>
            </a:r>
          </a:p>
          <a:p>
            <a:r>
              <a:rPr lang="en-US" sz="3600" dirty="0"/>
              <a:t>2.Improve User Experience</a:t>
            </a:r>
          </a:p>
          <a:p>
            <a:r>
              <a:rPr lang="en-US" sz="3600" dirty="0"/>
              <a:t>3.Drive movie engagement</a:t>
            </a:r>
          </a:p>
          <a:p>
            <a:r>
              <a:rPr lang="en-US" sz="3600" dirty="0"/>
              <a:t>4.Ensure scalability and robustness</a:t>
            </a:r>
          </a:p>
        </p:txBody>
      </p:sp>
    </p:spTree>
    <p:extLst>
      <p:ext uri="{BB962C8B-B14F-4D97-AF65-F5344CB8AC3E}">
        <p14:creationId xmlns:p14="http://schemas.microsoft.com/office/powerpoint/2010/main" val="20783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C6B188-5525-4C56-8CA0-E145CFC6B837}"/>
              </a:ext>
            </a:extLst>
          </p:cNvPr>
          <p:cNvSpPr txBox="1"/>
          <p:nvPr/>
        </p:nvSpPr>
        <p:spPr>
          <a:xfrm>
            <a:off x="817375" y="107577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CF632-1135-430D-B920-AC0D110C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3" y="798687"/>
            <a:ext cx="9929720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BBDC5-2C25-4E79-B61F-1430BBCA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1338015"/>
            <a:ext cx="702499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CAC9EC-24D7-4495-99DA-EB47E047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366" y="609600"/>
            <a:ext cx="9431930" cy="60082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99874-AA2C-441D-9980-CD079735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2" y="609600"/>
            <a:ext cx="9669744" cy="1456267"/>
          </a:xfrm>
        </p:spPr>
        <p:txBody>
          <a:bodyPr/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-apple-system"/>
              </a:rPr>
              <a:t>EXPLORATORY DATA ANALYSIS (EDA)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A6E15-7C4C-4681-84AD-AC69A99683E1}"/>
              </a:ext>
            </a:extLst>
          </p:cNvPr>
          <p:cNvSpPr txBox="1"/>
          <p:nvPr/>
        </p:nvSpPr>
        <p:spPr>
          <a:xfrm>
            <a:off x="1532964" y="2214282"/>
            <a:ext cx="8731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dataset shows a skewed rating distribution, with most movies receiving higher ratings, particularly around 4 stars.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Drama is the most watched genre, followed by Comedy and Action, while Thriller, Adventure, and Romance have moderate popularity.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most-rated movies, such as </a:t>
            </a:r>
            <a:r>
              <a:rPr lang="en-US" sz="1800" i="1" dirty="0"/>
              <a:t>Hollywood Chainsaw Hookers</a:t>
            </a:r>
            <a:r>
              <a:rPr lang="en-US" sz="1800" dirty="0"/>
              <a:t> and </a:t>
            </a:r>
            <a:r>
              <a:rPr lang="en-US" sz="1800" i="1" dirty="0"/>
              <a:t>Calcium Kid</a:t>
            </a:r>
            <a:r>
              <a:rPr lang="en-US" sz="1800" dirty="0"/>
              <a:t>, significantly impact collaborative filtering recommendations. Highly rated genres include Film-Noir, War, Documentary, Crime, and Drama, meaning users who favor these genres are likely to receive similar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88610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7E87E-0B88-4F37-B1FC-75414E1C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86" y="717177"/>
            <a:ext cx="10044832" cy="5842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CE80B-9226-4A79-843C-A67DD2DB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41" y="609600"/>
            <a:ext cx="9329085" cy="1456267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93D64-A511-431C-A4E3-FC5A6915C5A7}"/>
              </a:ext>
            </a:extLst>
          </p:cNvPr>
          <p:cNvSpPr txBox="1"/>
          <p:nvPr/>
        </p:nvSpPr>
        <p:spPr>
          <a:xfrm>
            <a:off x="1374774" y="1945341"/>
            <a:ext cx="9054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Rating distribution shows a positive skew, with most movies receiving 4-5 star ratings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Both collaborative and content-based filtering methods demonstrated effectiveness in generating recommendations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The combination of both approaches provides a more robust recommendation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The models show promise in capturing user preferences and suggesting relevant content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708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227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Celestial</vt:lpstr>
      <vt:lpstr>MOVIE RECOMMENDER SYSTEM</vt:lpstr>
      <vt:lpstr>Business Problem</vt:lpstr>
      <vt:lpstr>GOALS &amp; OBJECTIVES</vt:lpstr>
      <vt:lpstr>PowerPoint Presentation</vt:lpstr>
      <vt:lpstr>PowerPoint Presentation</vt:lpstr>
      <vt:lpstr>EXPLORATORY DATA ANALYSIS (EDA)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Mulwa</dc:creator>
  <cp:lastModifiedBy>Mulwa</cp:lastModifiedBy>
  <cp:revision>4</cp:revision>
  <dcterms:created xsi:type="dcterms:W3CDTF">2025-02-12T19:48:41Z</dcterms:created>
  <dcterms:modified xsi:type="dcterms:W3CDTF">2025-02-12T20:23:33Z</dcterms:modified>
</cp:coreProperties>
</file>