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04AE-6B4A-986F-A43D-E6FD12C8B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68155-9D4D-85DB-E67E-39C6009CA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91538-3274-D457-8FCB-124B8F5E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96A4-6F6C-64DD-3A1D-2CCFD928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ABE4-15B4-5BD9-6D58-3342CC28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4C5A-52A1-E8CE-ABD4-6A88D05E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F4185-15AE-4942-E20B-FB21D236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7322D-4C3F-3EF5-8353-9E787239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B87A0-1624-226A-C113-8E1B8D41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8B9A4-1BF1-076F-27BA-155FE628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8C591-D290-4462-12B9-AEB9A4841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9736D-31D4-EE11-894F-71AF1F0A8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78B79-BB59-DA50-FBDF-AD5A7C87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86453-52A9-9A08-BE43-94E27B7E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B80B3-01CB-6A38-733C-DD078FCD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9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5A33-804D-00FE-0F8E-82646D56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06A0-FC7E-6FFC-F90B-343298AA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B153C-2D76-6A6E-3ABB-E2ED9016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A78F-5D70-13FA-D836-F47F53E3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7536C-9AF0-1FF8-85A3-54B807A8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4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947D-9FAB-6134-09EF-AFBFE2C0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C5A31-8DE3-829F-812F-AEFBA5DE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1DAF5-1218-4B32-99AB-7832DBFC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74217-753E-A4CA-A30B-E0A8FFE6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C0554-40AC-2983-1F91-4B83CD09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5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6DCA-1723-059A-AFA0-A4E2269A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CFC8-81E8-403C-A88E-7FEAA0FBD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01946-8CC5-6201-0A29-1F23688CF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D76EC-1A26-8C99-2A3B-5354CEC6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66C8B-1D54-72FD-0B1D-E8D42A49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CC503-E270-6BDA-BFE3-1ABD4A51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709A-54BC-92A4-9EFB-0175905D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2CF6-299A-E855-9660-A1022582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E0382-9CBC-78E3-7CC2-2F840E0FA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63FE3-A1E1-4263-FBFC-8FA7049E5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FA3AD-1F42-9FD7-15D2-1F33A3FDF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9C68C-7984-40D8-8B01-8F66DB12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6E101-066C-9E5A-4D88-5DA0A19E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E0F40-4428-7FC1-78BC-1BCC7206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5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50C3-3509-574F-CB77-ACC943B9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0BBDB-7AFE-011F-0CEE-08D5DFDC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CB4C9-7F97-1CFA-F349-3665EEEA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BA3DC-67FD-9F6E-CB00-686D8F23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2D86F-E988-8128-122D-33A7B09B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95AB8-3654-6CA8-E65F-741F0007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7D09E-D8EB-B231-2B84-BDF56CAB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7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A0C5-890D-8E19-CCC9-23DFAE6C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8E4B-FB4F-0E9A-4297-54B3CF80D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3885-5389-515F-3016-DDF6C1DF3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8EEAB-D8D5-C5D8-A006-203D38D2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3F5E8-E394-2FC4-0372-A0F5DA44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12C7F-A7B7-D723-9D2C-409BF9CE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9CB1-5C78-8A47-DAE7-E749828A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E7D16-5AC8-5584-9A94-ED0D78E88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9953C-8CFC-2567-B09D-EDE0D65E0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6B3E9-CD54-A2D8-FE3C-708F6835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0701C-6E05-D4E2-0C94-00D6077D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D4FCC-DE23-AB48-D371-890D167F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3EBCC-7275-2751-00F0-5E786062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6883F-DFB0-D883-6974-5B6C00A0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F914-098D-8DCD-A618-186C5200C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5C51D-DE96-49EA-AA11-2CFE4232452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D4609-C421-6153-00D0-525C836EB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0217-B143-35C1-3F78-F762ED02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E464-412A-8857-BC75-3F793A96A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4299"/>
            <a:ext cx="9144000" cy="855663"/>
          </a:xfrm>
        </p:spPr>
        <p:txBody>
          <a:bodyPr>
            <a:normAutofit fontScale="90000"/>
          </a:bodyPr>
          <a:lstStyle/>
          <a:p>
            <a:r>
              <a:rPr lang="id-ID" dirty="0"/>
              <a:t>Sri Mulyani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0A4E0-E70A-B2BB-4FF5-ED40ED89E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41362"/>
          </a:xfrm>
        </p:spPr>
        <p:txBody>
          <a:bodyPr/>
          <a:lstStyle/>
          <a:p>
            <a:r>
              <a:rPr lang="id-ID" dirty="0"/>
              <a:t>Data Science Chapter </a:t>
            </a:r>
            <a:r>
              <a:rPr lang="en-US" dirty="0"/>
              <a:t>10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82F95C-6230-4F67-BBA2-85EC4CBBBBDF}"/>
              </a:ext>
            </a:extLst>
          </p:cNvPr>
          <p:cNvSpPr txBox="1">
            <a:spLocks/>
          </p:cNvSpPr>
          <p:nvPr/>
        </p:nvSpPr>
        <p:spPr>
          <a:xfrm>
            <a:off x="2489200" y="4160044"/>
            <a:ext cx="7531100" cy="8556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 Media </a:t>
            </a:r>
            <a:r>
              <a:rPr lang="en-US" dirty="0" err="1"/>
              <a:t>Sosial</a:t>
            </a:r>
            <a:r>
              <a:rPr lang="en-US" dirty="0"/>
              <a:t> Twitter </a:t>
            </a:r>
            <a:r>
              <a:rPr lang="en-US" dirty="0" err="1"/>
              <a:t>mengenai</a:t>
            </a:r>
            <a:r>
              <a:rPr lang="en-US" dirty="0"/>
              <a:t> Hate Speech</a:t>
            </a:r>
          </a:p>
        </p:txBody>
      </p:sp>
    </p:spTree>
    <p:extLst>
      <p:ext uri="{BB962C8B-B14F-4D97-AF65-F5344CB8AC3E}">
        <p14:creationId xmlns:p14="http://schemas.microsoft.com/office/powerpoint/2010/main" val="79769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A607-7E27-3EAE-D468-5210FAF6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4582-5C5C-EA8B-6C67-04599A76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Media social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oleh orang-orang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, </a:t>
            </a:r>
            <a:r>
              <a:rPr lang="en-US" dirty="0" err="1"/>
              <a:t>berbagi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dan </a:t>
            </a:r>
            <a:r>
              <a:rPr lang="en-US" dirty="0" err="1"/>
              <a:t>komunitas</a:t>
            </a:r>
            <a:r>
              <a:rPr lang="en-US" dirty="0"/>
              <a:t> virtual. </a:t>
            </a:r>
          </a:p>
          <a:p>
            <a:pPr marL="0" indent="0">
              <a:buNone/>
            </a:pPr>
            <a:r>
              <a:rPr lang="en-US" dirty="0"/>
              <a:t>Salah </a:t>
            </a:r>
            <a:r>
              <a:rPr lang="en-US" dirty="0" err="1"/>
              <a:t>satun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media social </a:t>
            </a:r>
            <a:r>
              <a:rPr lang="en-US" dirty="0" err="1"/>
              <a:t>yaitu</a:t>
            </a:r>
            <a:r>
              <a:rPr lang="en-US" dirty="0"/>
              <a:t> Twitter.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KataData</a:t>
            </a:r>
            <a:r>
              <a:rPr lang="en-US" dirty="0"/>
              <a:t> 31 Mei 2023, </a:t>
            </a:r>
            <a:r>
              <a:rPr lang="en-US" dirty="0" err="1"/>
              <a:t>penggina</a:t>
            </a:r>
            <a:r>
              <a:rPr lang="en-US" dirty="0"/>
              <a:t> Twitter di Indonesia </a:t>
            </a:r>
            <a:r>
              <a:rPr lang="en-US" dirty="0" err="1"/>
              <a:t>yaitu</a:t>
            </a:r>
            <a:r>
              <a:rPr lang="en-US" dirty="0"/>
              <a:t> 14,75 </a:t>
            </a:r>
            <a:r>
              <a:rPr lang="en-US" dirty="0" err="1"/>
              <a:t>juta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ke-6 di dunia.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berselancar</a:t>
            </a:r>
            <a:r>
              <a:rPr lang="en-US" dirty="0"/>
              <a:t> internet dan media social </a:t>
            </a: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di Twitter,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ujaran</a:t>
            </a:r>
            <a:r>
              <a:rPr lang="en-US" dirty="0"/>
              <a:t> </a:t>
            </a:r>
            <a:r>
              <a:rPr lang="en-US" dirty="0" err="1"/>
              <a:t>kebencian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679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1849-E567-5EA9-52A8-89C4BF4F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ECA4-DE05-602D-46D0-E27186503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476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Pada cleansing data yaitu dengan: </a:t>
            </a:r>
          </a:p>
          <a:p>
            <a:pPr marL="514350" indent="-514350">
              <a:buAutoNum type="arabicPeriod"/>
            </a:pPr>
            <a:r>
              <a:rPr lang="id-ID" dirty="0"/>
              <a:t>Lower case</a:t>
            </a:r>
          </a:p>
          <a:p>
            <a:pPr marL="514350" indent="-514350">
              <a:buAutoNum type="arabicPeriod"/>
            </a:pPr>
            <a:r>
              <a:rPr lang="id-ID" dirty="0"/>
              <a:t>Remove tweet special</a:t>
            </a:r>
          </a:p>
          <a:p>
            <a:pPr marL="514350" indent="-514350">
              <a:buAutoNum type="arabicPeriod"/>
            </a:pPr>
            <a:r>
              <a:rPr lang="id-ID" dirty="0"/>
              <a:t>Remove non ASCII</a:t>
            </a:r>
          </a:p>
          <a:p>
            <a:pPr marL="514350" indent="-514350">
              <a:buAutoNum type="arabicPeriod"/>
            </a:pPr>
            <a:r>
              <a:rPr lang="id-ID" dirty="0"/>
              <a:t>Remove username</a:t>
            </a:r>
          </a:p>
          <a:p>
            <a:pPr marL="514350" indent="-514350">
              <a:buAutoNum type="arabicPeriod"/>
            </a:pPr>
            <a:r>
              <a:rPr lang="id-ID" dirty="0"/>
              <a:t>Remove incomplete URL</a:t>
            </a:r>
          </a:p>
          <a:p>
            <a:pPr marL="514350" indent="-514350">
              <a:buAutoNum type="arabicPeriod"/>
            </a:pPr>
            <a:r>
              <a:rPr lang="id-ID" dirty="0"/>
              <a:t>Remove number</a:t>
            </a:r>
          </a:p>
          <a:p>
            <a:pPr marL="514350" indent="-514350">
              <a:buAutoNum type="arabicPeriod"/>
            </a:pPr>
            <a:r>
              <a:rPr lang="id-ID" dirty="0"/>
              <a:t>Remove punctuation</a:t>
            </a:r>
          </a:p>
          <a:p>
            <a:pPr marL="514350" indent="-514350">
              <a:buAutoNum type="arabicPeriod"/>
            </a:pPr>
            <a:r>
              <a:rPr lang="id-ID" dirty="0"/>
              <a:t>Remove single character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Remove single character</a:t>
            </a:r>
          </a:p>
          <a:p>
            <a:pPr marL="514350" indent="-514350">
              <a:buAutoNum type="arabicPeriod"/>
            </a:pPr>
            <a:r>
              <a:rPr lang="en-US" dirty="0"/>
              <a:t>Remove  multiple whitespace </a:t>
            </a:r>
            <a:r>
              <a:rPr lang="en-US" dirty="0" err="1"/>
              <a:t>menjadi</a:t>
            </a:r>
            <a:r>
              <a:rPr lang="en-US" dirty="0"/>
              <a:t> single whitespace</a:t>
            </a:r>
            <a:endParaRPr lang="id-ID" dirty="0"/>
          </a:p>
          <a:p>
            <a:pPr marL="514350" indent="-514350">
              <a:buAutoNum type="arabicPeriod"/>
            </a:pP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4E38B8-3CE6-4C19-BA52-305588FA47F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864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Wordcloud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API </a:t>
            </a:r>
            <a:r>
              <a:rPr lang="en-US" dirty="0" err="1"/>
              <a:t>menggunakan</a:t>
            </a:r>
            <a:r>
              <a:rPr lang="en-US" dirty="0"/>
              <a:t> Flask dan Swagger</a:t>
            </a:r>
            <a:endParaRPr lang="id-ID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950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477B-1A9D-4476-A367-456579B5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BC1D6-2EB7-49AD-AEB1-0496BAFEE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505" y="3969595"/>
            <a:ext cx="4926496" cy="2629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92F9E9-05AA-41CD-A5FF-0E3071802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786" y="1608793"/>
            <a:ext cx="4545464" cy="2103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CEF76C-F6A7-4E6A-A297-FB4E1CC8A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08793"/>
            <a:ext cx="4926497" cy="21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7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53E4-222E-CF2E-901D-C36F444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08958" cy="1087437"/>
          </a:xfrm>
        </p:spPr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Data (Setelah Cleansing)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AA8EBB-E55D-439A-B59E-D5D4C1BE6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560" y="1595358"/>
            <a:ext cx="2282371" cy="2769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F5B054-220C-49C6-B29E-D70C38D94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74" y="4502726"/>
            <a:ext cx="9956052" cy="20885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DEFA50-99FD-40D7-AAD6-7090D74CA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094" y="1562529"/>
            <a:ext cx="2023953" cy="276962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C613F57-36BC-4CB7-95BF-FA959CA7A94A}"/>
              </a:ext>
            </a:extLst>
          </p:cNvPr>
          <p:cNvSpPr txBox="1">
            <a:spLocks/>
          </p:cNvSpPr>
          <p:nvPr/>
        </p:nvSpPr>
        <p:spPr>
          <a:xfrm>
            <a:off x="7972258" y="1707421"/>
            <a:ext cx="2848142" cy="1199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Persebaran</a:t>
            </a:r>
            <a:r>
              <a:rPr lang="en-US" dirty="0"/>
              <a:t> data yang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normal </a:t>
            </a:r>
            <a:r>
              <a:rPr lang="en-US" dirty="0" err="1"/>
              <a:t>yaitu</a:t>
            </a:r>
            <a:r>
              <a:rPr lang="en-US" dirty="0"/>
              <a:t> HS, Abusive, dan </a:t>
            </a:r>
            <a:r>
              <a:rPr lang="en-US" dirty="0" err="1"/>
              <a:t>HS_Other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Selebihnya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skewness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positif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EF6B73-33BF-4826-95C8-B6D11128C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265" y="1490421"/>
            <a:ext cx="1095528" cy="95263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7FC1030-EB0F-49EA-92BD-638E49911ADD}"/>
              </a:ext>
            </a:extLst>
          </p:cNvPr>
          <p:cNvSpPr txBox="1">
            <a:spLocks/>
          </p:cNvSpPr>
          <p:nvPr/>
        </p:nvSpPr>
        <p:spPr>
          <a:xfrm>
            <a:off x="949158" y="2513191"/>
            <a:ext cx="1425742" cy="599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memiliki</a:t>
            </a:r>
            <a:r>
              <a:rPr lang="en-US" dirty="0"/>
              <a:t> 13023 </a:t>
            </a:r>
            <a:r>
              <a:rPr lang="en-US" dirty="0" err="1"/>
              <a:t>baris</a:t>
            </a:r>
            <a:r>
              <a:rPr lang="en-US" dirty="0"/>
              <a:t> dan 13 </a:t>
            </a:r>
            <a:r>
              <a:rPr lang="en-US" dirty="0" err="1"/>
              <a:t>kolom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1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2AD1-34F2-4839-9D6E-BF15F4C4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Visualisasi</a:t>
            </a:r>
            <a:r>
              <a:rPr lang="en-US" dirty="0"/>
              <a:t> Data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52FF-9FDA-4902-AF23-7457B762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wordcloud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kata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8B5A8-EBAA-49B7-A517-C3635CAF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6980"/>
            <a:ext cx="6642100" cy="336362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B177B2-C55A-4EEE-8815-1A0F480CF6D4}"/>
              </a:ext>
            </a:extLst>
          </p:cNvPr>
          <p:cNvSpPr txBox="1">
            <a:spLocks/>
          </p:cNvSpPr>
          <p:nvPr/>
        </p:nvSpPr>
        <p:spPr>
          <a:xfrm>
            <a:off x="7670800" y="2482850"/>
            <a:ext cx="3416300" cy="3219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Cowok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Perhatian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Gue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Elo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Berusaha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Melacak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Lantas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Disaat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Kasih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Bego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5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C6A7-B0CC-429D-8A21-6E620BB7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9BD0-3C26-4CD0-B439-31B8D5965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pada preprocessing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017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30FB-D896-0C30-BEBF-5F6A77E7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Evaluasi diri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CA7A-FA75-29A9-BF19-C59106AA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18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Halo Ka,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penjelasannya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Data Science. Saya </a:t>
            </a: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berproses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mohon</a:t>
            </a:r>
            <a:r>
              <a:rPr lang="en-US" dirty="0"/>
              <a:t> </a:t>
            </a:r>
            <a:r>
              <a:rPr lang="en-US" dirty="0" err="1"/>
              <a:t>maaf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kak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dan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Regards, </a:t>
            </a:r>
          </a:p>
          <a:p>
            <a:pPr marL="0" indent="0">
              <a:buNone/>
            </a:pPr>
            <a:r>
              <a:rPr lang="en-US" dirty="0"/>
              <a:t>Sri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Wish: </a:t>
            </a:r>
          </a:p>
          <a:p>
            <a:pPr marL="0" indent="0">
              <a:buNone/>
            </a:pPr>
            <a:r>
              <a:rPr lang="en-US" dirty="0" err="1"/>
              <a:t>Sehat</a:t>
            </a:r>
            <a:r>
              <a:rPr lang="en-US" dirty="0"/>
              <a:t> dan </a:t>
            </a:r>
            <a:r>
              <a:rPr lang="en-US" dirty="0" err="1"/>
              <a:t>Sukses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ka </a:t>
            </a:r>
            <a:r>
              <a:rPr lang="en-US" dirty="0" err="1"/>
              <a:t>Tedy</a:t>
            </a:r>
            <a:r>
              <a:rPr lang="en-US" dirty="0"/>
              <a:t>, </a:t>
            </a:r>
            <a:r>
              <a:rPr lang="en-US" dirty="0" err="1"/>
              <a:t>penjelasannya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260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295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Sri Mulyani</vt:lpstr>
      <vt:lpstr>Pendahuluan</vt:lpstr>
      <vt:lpstr>Metode</vt:lpstr>
      <vt:lpstr>API </vt:lpstr>
      <vt:lpstr>Karakteristik Data (Setelah Cleansing)</vt:lpstr>
      <vt:lpstr>Visualisasi Data </vt:lpstr>
      <vt:lpstr>Saran</vt:lpstr>
      <vt:lpstr>Evaluasi diri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Mulyani</dc:title>
  <dc:creator>Sri Mulyani</dc:creator>
  <cp:lastModifiedBy>Asus</cp:lastModifiedBy>
  <cp:revision>10</cp:revision>
  <dcterms:created xsi:type="dcterms:W3CDTF">2022-12-05T16:14:12Z</dcterms:created>
  <dcterms:modified xsi:type="dcterms:W3CDTF">2023-07-09T23:54:27Z</dcterms:modified>
</cp:coreProperties>
</file>