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8F428D-786C-4AB0-BA18-7A0CDBA239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2FA2C90-E358-49E3-BF4C-4DC4EBEFFF18}" type="datetimeFigureOut">
              <a:rPr lang="en-US" smtClean="0"/>
              <a:t>7/22/2018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/>
          <a:lstStyle/>
          <a:p>
            <a:r>
              <a:rPr lang="en-US" dirty="0" smtClean="0"/>
              <a:t>V Care  Foundations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>
            <a:noAutofit/>
          </a:bodyPr>
          <a:lstStyle/>
          <a:p>
            <a:r>
              <a:rPr lang="en-US" sz="3600" u="sng" dirty="0">
                <a:latin typeface="Baskerville Old Face" panose="02020602080505020303" pitchFamily="18" charset="0"/>
              </a:rPr>
              <a:t>Statement</a:t>
            </a:r>
            <a:r>
              <a:rPr lang="en-US" sz="3600" dirty="0">
                <a:latin typeface="Berlin Sans FB" panose="020E0602020502020306" pitchFamily="34" charset="0"/>
              </a:rPr>
              <a:t> :- To implement a user-friendly and compact platform for smooth functioning of the organization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98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Domains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u="sng" dirty="0" smtClean="0"/>
              <a:t>Patient Setup </a:t>
            </a:r>
          </a:p>
          <a:p>
            <a:pPr lvl="2"/>
            <a:r>
              <a:rPr lang="en-US" sz="2400" dirty="0" smtClean="0"/>
              <a:t>Details.</a:t>
            </a:r>
            <a:endParaRPr lang="en-US" sz="2400" dirty="0" smtClean="0"/>
          </a:p>
          <a:p>
            <a:pPr lvl="2"/>
            <a:r>
              <a:rPr lang="en-US" sz="2400" dirty="0" smtClean="0"/>
              <a:t>Application Status.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03" y="1483580"/>
            <a:ext cx="3248653" cy="3952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4363641" cy="29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49530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u="sng" dirty="0"/>
              <a:t>Volunteer </a:t>
            </a:r>
            <a:r>
              <a:rPr lang="en-US" sz="3600" u="sng" dirty="0" smtClean="0"/>
              <a:t>Setup and Volunteer-Patient Interface.</a:t>
            </a:r>
            <a:endParaRPr lang="en-US" sz="3600" u="sng" dirty="0"/>
          </a:p>
          <a:p>
            <a:pPr lvl="2"/>
            <a:r>
              <a:rPr lang="en-US" sz="2400" dirty="0" smtClean="0"/>
              <a:t>Verification and Selection of patients.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940">
            <a:off x="-122211" y="3851460"/>
            <a:ext cx="3429531" cy="2477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36" y="2133600"/>
            <a:ext cx="5222374" cy="34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"/>
            <a:ext cx="7620000" cy="4800600"/>
          </a:xfrm>
        </p:spPr>
        <p:txBody>
          <a:bodyPr/>
          <a:lstStyle/>
          <a:p>
            <a:pPr marL="514350" indent="-514350"/>
            <a:r>
              <a:rPr lang="en-US" sz="3600" u="sng" dirty="0"/>
              <a:t>Donor Setup</a:t>
            </a:r>
            <a:r>
              <a:rPr lang="en-US" sz="3600" dirty="0"/>
              <a:t>.</a:t>
            </a:r>
          </a:p>
          <a:p>
            <a:pPr lvl="2"/>
            <a:r>
              <a:rPr lang="en-US" sz="2400" dirty="0"/>
              <a:t>Payment window.</a:t>
            </a:r>
          </a:p>
          <a:p>
            <a:pPr lvl="2"/>
            <a:r>
              <a:rPr lang="en-US" sz="2400" dirty="0" smtClean="0"/>
              <a:t>Money Tracking.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391">
            <a:off x="4247140" y="3464442"/>
            <a:ext cx="3884573" cy="2183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" y="2079081"/>
            <a:ext cx="4424362" cy="3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Admin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Management.</a:t>
            </a:r>
          </a:p>
          <a:p>
            <a:r>
              <a:rPr lang="en-US" dirty="0" smtClean="0"/>
              <a:t>Budget Allocation.</a:t>
            </a:r>
          </a:p>
          <a:p>
            <a:r>
              <a:rPr lang="en-US" dirty="0" smtClean="0"/>
              <a:t>Database of all users.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96" y="1828800"/>
            <a:ext cx="4255279" cy="2406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05200"/>
            <a:ext cx="3581400" cy="204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44" y="4619312"/>
            <a:ext cx="4286849" cy="22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Establishes an emotional connection with the patient.</a:t>
            </a:r>
          </a:p>
        </p:txBody>
      </p:sp>
    </p:spTree>
    <p:extLst>
      <p:ext uri="{BB962C8B-B14F-4D97-AF65-F5344CB8AC3E}">
        <p14:creationId xmlns:p14="http://schemas.microsoft.com/office/powerpoint/2010/main" val="6889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Machine Learning </a:t>
            </a:r>
            <a:r>
              <a:rPr lang="en-US" smtClean="0"/>
              <a:t>And AI.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0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648</TotalTime>
  <Words>81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V Care  Foundations</vt:lpstr>
      <vt:lpstr>Domains Covered</vt:lpstr>
      <vt:lpstr>PowerPoint Presentation</vt:lpstr>
      <vt:lpstr>PowerPoint Presentation</vt:lpstr>
      <vt:lpstr>Admin Setup</vt:lpstr>
      <vt:lpstr>Health Care App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Organization:- VCare</dc:title>
  <dc:creator>Shailesh shah</dc:creator>
  <cp:lastModifiedBy>Shailesh shah</cp:lastModifiedBy>
  <cp:revision>34</cp:revision>
  <dcterms:created xsi:type="dcterms:W3CDTF">2018-07-21T16:32:20Z</dcterms:created>
  <dcterms:modified xsi:type="dcterms:W3CDTF">2018-07-22T05:24:46Z</dcterms:modified>
</cp:coreProperties>
</file>