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6D1D-DD14-473C-A86C-1394B06B704C}" type="datetimeFigureOut">
              <a:rPr lang="en-IN" smtClean="0"/>
              <a:pPr/>
              <a:t>24-07-2016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A8DC3-ED94-47C5-8A1C-5E352C1E40F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6D1D-DD14-473C-A86C-1394B06B704C}" type="datetimeFigureOut">
              <a:rPr lang="en-IN" smtClean="0"/>
              <a:pPr/>
              <a:t>24-07-2016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8DC3-ED94-47C5-8A1C-5E352C1E40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6D1D-DD14-473C-A86C-1394B06B704C}" type="datetimeFigureOut">
              <a:rPr lang="en-IN" smtClean="0"/>
              <a:pPr/>
              <a:t>24-07-2016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8DC3-ED94-47C5-8A1C-5E352C1E40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786D1D-DD14-473C-A86C-1394B06B704C}" type="datetimeFigureOut">
              <a:rPr lang="en-IN" smtClean="0"/>
              <a:pPr/>
              <a:t>24-07-2016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2BA8DC3-ED94-47C5-8A1C-5E352C1E40F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6D1D-DD14-473C-A86C-1394B06B704C}" type="datetimeFigureOut">
              <a:rPr lang="en-IN" smtClean="0"/>
              <a:pPr/>
              <a:t>24-07-2016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8DC3-ED94-47C5-8A1C-5E352C1E40F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6D1D-DD14-473C-A86C-1394B06B704C}" type="datetimeFigureOut">
              <a:rPr lang="en-IN" smtClean="0"/>
              <a:pPr/>
              <a:t>24-07-2016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8DC3-ED94-47C5-8A1C-5E352C1E40F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8DC3-ED94-47C5-8A1C-5E352C1E40F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6D1D-DD14-473C-A86C-1394B06B704C}" type="datetimeFigureOut">
              <a:rPr lang="en-IN" smtClean="0"/>
              <a:pPr/>
              <a:t>24-07-2016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6D1D-DD14-473C-A86C-1394B06B704C}" type="datetimeFigureOut">
              <a:rPr lang="en-IN" smtClean="0"/>
              <a:pPr/>
              <a:t>24-07-2016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8DC3-ED94-47C5-8A1C-5E352C1E40F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6D1D-DD14-473C-A86C-1394B06B704C}" type="datetimeFigureOut">
              <a:rPr lang="en-IN" smtClean="0"/>
              <a:pPr/>
              <a:t>24-07-2016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8DC3-ED94-47C5-8A1C-5E352C1E40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786D1D-DD14-473C-A86C-1394B06B704C}" type="datetimeFigureOut">
              <a:rPr lang="en-IN" smtClean="0"/>
              <a:pPr/>
              <a:t>24-07-2016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BA8DC3-ED94-47C5-8A1C-5E352C1E40F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6D1D-DD14-473C-A86C-1394B06B704C}" type="datetimeFigureOut">
              <a:rPr lang="en-IN" smtClean="0"/>
              <a:pPr/>
              <a:t>24-07-2016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A8DC3-ED94-47C5-8A1C-5E352C1E40F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786D1D-DD14-473C-A86C-1394B06B704C}" type="datetimeFigureOut">
              <a:rPr lang="en-IN" smtClean="0"/>
              <a:pPr/>
              <a:t>24-07-2016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2BA8DC3-ED94-47C5-8A1C-5E352C1E40F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13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Dream A Dream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and Background</a:t>
            </a:r>
          </a:p>
          <a:p>
            <a:r>
              <a:rPr lang="en-US" dirty="0" smtClean="0"/>
              <a:t>Challenge Statement</a:t>
            </a:r>
          </a:p>
          <a:p>
            <a:r>
              <a:rPr lang="en-US" dirty="0" smtClean="0"/>
              <a:t>Our Solution</a:t>
            </a:r>
          </a:p>
          <a:p>
            <a:r>
              <a:rPr lang="en-US" dirty="0" smtClean="0"/>
              <a:t>Assumptions</a:t>
            </a:r>
          </a:p>
          <a:p>
            <a:r>
              <a:rPr lang="en-US" dirty="0" smtClean="0"/>
              <a:t>Further Development</a:t>
            </a:r>
          </a:p>
          <a:p>
            <a:r>
              <a:rPr lang="en-US" dirty="0" smtClean="0"/>
              <a:t>Conclusion and future work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and Background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the tracking and record keeping of </a:t>
            </a:r>
            <a:r>
              <a:rPr lang="en-US" dirty="0" err="1" smtClean="0"/>
              <a:t>DaD</a:t>
            </a:r>
            <a:r>
              <a:rPr lang="en-US" dirty="0" smtClean="0"/>
              <a:t> is done on a manual basis. The challenge is to devise a feasible solution to eliminate the manual effort.</a:t>
            </a:r>
            <a:endParaRPr lang="en-IN" dirty="0" smtClean="0"/>
          </a:p>
          <a:p>
            <a:r>
              <a:rPr lang="en-US" dirty="0" smtClean="0"/>
              <a:t>Additionally, the provision of dashboards should be provided to enable swift and efficient analysis of records.</a:t>
            </a:r>
          </a:p>
          <a:p>
            <a:r>
              <a:rPr lang="en-US" dirty="0" smtClean="0"/>
              <a:t>Reducing the laborious call tracking mechanism by introducing SMS/IVRS to keep in touch with the young people.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Statement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developed a responsive web application, keeping in accordance with </a:t>
            </a:r>
            <a:r>
              <a:rPr lang="en-US" dirty="0" err="1" smtClean="0"/>
              <a:t>DaD’s</a:t>
            </a:r>
            <a:r>
              <a:rPr lang="en-US" dirty="0" smtClean="0"/>
              <a:t> needs. </a:t>
            </a:r>
          </a:p>
          <a:p>
            <a:r>
              <a:rPr lang="en-US" dirty="0" smtClean="0"/>
              <a:t>It includes the following features: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by name</a:t>
            </a:r>
          </a:p>
          <a:p>
            <a:r>
              <a:rPr lang="en-US" dirty="0" smtClean="0"/>
              <a:t>Enrolling in workshops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Addons</a:t>
            </a:r>
            <a:r>
              <a:rPr lang="en-US" dirty="0" smtClean="0"/>
              <a:t>: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EXOTEL to incorporate SMS and IVRS feature for tracking inactive users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216</TotalTime>
  <Words>138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Paper</vt:lpstr>
      <vt:lpstr>Dream A Dream</vt:lpstr>
      <vt:lpstr>Contents</vt:lpstr>
      <vt:lpstr>Introduction and Background</vt:lpstr>
      <vt:lpstr>Challenge Statement</vt:lpstr>
      <vt:lpstr>Assumptions</vt:lpstr>
      <vt:lpstr>Our Solution</vt:lpstr>
      <vt:lpstr>Addons:</vt:lpstr>
      <vt:lpstr>Conclusion and Future Work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A Dream</dc:title>
  <dc:creator>Admin</dc:creator>
  <cp:lastModifiedBy>Admin</cp:lastModifiedBy>
  <cp:revision>20</cp:revision>
  <dcterms:created xsi:type="dcterms:W3CDTF">2016-07-24T00:13:31Z</dcterms:created>
  <dcterms:modified xsi:type="dcterms:W3CDTF">2016-07-24T03:55:26Z</dcterms:modified>
</cp:coreProperties>
</file>