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"/>
              <a:t>DREAM A DREAM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24"/>
            <a:ext cx="8222100" cy="15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TEAM 13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Event: CODE FOR GOOD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Date: 23.07.2016-24.07.2016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NEED: Automation and Accuracy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89825" y="1919075"/>
            <a:ext cx="2850300" cy="29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Data Management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Notifications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User Tracking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Scalability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Accessibility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5054825" y="1919075"/>
            <a:ext cx="2850300" cy="29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Workshops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Feasibility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0950" y="7066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60950" y="18870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Feasible application that covers everything nearly each of the points with use of existing API’s like: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EXOTEL calling and sms API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GOOGLE Charts API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Use of MYSQL database that can be scaled over time with easy and flexible dynamic graph views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Road ahead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more precise IVR support that could actually call users according to the growing business needs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Adding location mapping for users to enable better tracking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a full fledged android/ios app as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286000" rtl="0" algn="just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                                             </a:t>
            </a:r>
            <a:r>
              <a:rPr lang="en" sz="4000">
                <a:solidFill>
                  <a:srgbClr val="3C78D8"/>
                </a:solidFill>
              </a:rPr>
              <a:t>                                                                                                  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