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06EC10-0078-4BDD-861D-215C27D8A0B9}" type="datetimeFigureOut">
              <a:rPr lang="en-US" smtClean="0"/>
              <a:t>7/24/2016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B2D233-6DFA-424D-A2D3-08C339DA070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 a Dream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 </a:t>
            </a:r>
            <a:r>
              <a:rPr lang="en-US" b="1" u="sng" dirty="0" smtClean="0"/>
              <a:t>Team 19: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Ronak</a:t>
            </a:r>
            <a:r>
              <a:rPr lang="en-US" dirty="0" smtClean="0"/>
              <a:t> </a:t>
            </a:r>
            <a:r>
              <a:rPr lang="en-US" dirty="0" err="1" smtClean="0"/>
              <a:t>Thakkar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Trashti</a:t>
            </a:r>
            <a:r>
              <a:rPr lang="en-US" dirty="0" smtClean="0"/>
              <a:t> </a:t>
            </a:r>
            <a:r>
              <a:rPr lang="en-US" dirty="0" err="1" smtClean="0"/>
              <a:t>Turakhia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Kshitij</a:t>
            </a:r>
            <a:r>
              <a:rPr lang="en-US" dirty="0" smtClean="0"/>
              <a:t> </a:t>
            </a:r>
            <a:r>
              <a:rPr lang="en-US" dirty="0" err="1" smtClean="0"/>
              <a:t>Nagvekar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Rucha</a:t>
            </a:r>
            <a:r>
              <a:rPr lang="en-US" dirty="0" smtClean="0"/>
              <a:t> Desai.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Amey Bhadkamkar.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Vrushal</a:t>
            </a:r>
            <a:r>
              <a:rPr lang="en-US" dirty="0" smtClean="0"/>
              <a:t> </a:t>
            </a:r>
            <a:r>
              <a:rPr lang="en-US" dirty="0" err="1" smtClean="0"/>
              <a:t>Kamtikar</a:t>
            </a:r>
            <a:r>
              <a:rPr lang="en-US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Focus Points…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500306"/>
            <a:ext cx="8229600" cy="418148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Dashboard for Admin.</a:t>
            </a:r>
          </a:p>
          <a:p>
            <a:r>
              <a:rPr lang="en-US" sz="4000" dirty="0" smtClean="0"/>
              <a:t>Dynamic  graphical representation.</a:t>
            </a:r>
          </a:p>
          <a:p>
            <a:r>
              <a:rPr lang="en-US" sz="4000" dirty="0" smtClean="0"/>
              <a:t>Exotel IVR System for data tracking.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38912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Search similar profiles.</a:t>
            </a:r>
          </a:p>
          <a:p>
            <a:r>
              <a:rPr lang="en-US" sz="3200" dirty="0" smtClean="0"/>
              <a:t>IVR Event Registration</a:t>
            </a:r>
          </a:p>
          <a:p>
            <a:r>
              <a:rPr lang="en-US" sz="3200" dirty="0" smtClean="0"/>
              <a:t>Social Network Login.</a:t>
            </a:r>
          </a:p>
          <a:p>
            <a:r>
              <a:rPr lang="en-US" sz="3200" dirty="0" smtClean="0"/>
              <a:t>Reward points as the best motivator..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65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Dream  a Dream</vt:lpstr>
      <vt:lpstr> Focus Points…</vt:lpstr>
      <vt:lpstr>Future Scope…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 a Dream</dc:title>
  <dc:creator>a</dc:creator>
  <cp:lastModifiedBy>a</cp:lastModifiedBy>
  <cp:revision>1</cp:revision>
  <dcterms:created xsi:type="dcterms:W3CDTF">2016-07-24T03:14:28Z</dcterms:created>
  <dcterms:modified xsi:type="dcterms:W3CDTF">2016-07-24T04:02:45Z</dcterms:modified>
</cp:coreProperties>
</file>