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60" r:id="rId3"/>
    <p:sldId id="261" r:id="rId4"/>
    <p:sldId id="263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4C969-7741-4C99-90A3-0FE2872B47A5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B7389079-26EC-4E47-B91D-ACD1AE659761}">
      <dgm:prSet phldrT="[Text]" custT="1"/>
      <dgm:spPr/>
      <dgm:t>
        <a:bodyPr/>
        <a:lstStyle/>
        <a:p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Timeline of a individual student</a:t>
          </a:r>
          <a:endParaRPr lang="en-IN" sz="2800" b="1" dirty="0"/>
        </a:p>
      </dgm:t>
    </dgm:pt>
    <dgm:pt modelId="{2F1147BB-7F69-4265-B1E9-3454E1CBAA12}" type="parTrans" cxnId="{2E101CA5-2971-4CB8-8187-1D5AD58F9516}">
      <dgm:prSet/>
      <dgm:spPr/>
      <dgm:t>
        <a:bodyPr/>
        <a:lstStyle/>
        <a:p>
          <a:endParaRPr lang="en-IN"/>
        </a:p>
      </dgm:t>
    </dgm:pt>
    <dgm:pt modelId="{9D4AB4DE-3427-4527-AA8D-2F59A548B242}" type="sibTrans" cxnId="{2E101CA5-2971-4CB8-8187-1D5AD58F9516}">
      <dgm:prSet/>
      <dgm:spPr/>
      <dgm:t>
        <a:bodyPr/>
        <a:lstStyle/>
        <a:p>
          <a:endParaRPr lang="en-IN"/>
        </a:p>
      </dgm:t>
    </dgm:pt>
    <dgm:pt modelId="{9C19F37D-1330-4296-A75D-87AB2F20C513}">
      <dgm:prSet phldrT="[Text]" custT="1"/>
      <dgm:spPr/>
      <dgm:t>
        <a:bodyPr/>
        <a:lstStyle/>
        <a:p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Tracking through  SMS</a:t>
          </a:r>
          <a:endParaRPr lang="en-IN" sz="2800" b="1" dirty="0"/>
        </a:p>
      </dgm:t>
    </dgm:pt>
    <dgm:pt modelId="{451D90CD-7A1D-40E9-8DE2-A627A8E35E7C}" type="parTrans" cxnId="{60845129-EAD8-4F0A-95C8-96B3A21B8E89}">
      <dgm:prSet/>
      <dgm:spPr/>
      <dgm:t>
        <a:bodyPr/>
        <a:lstStyle/>
        <a:p>
          <a:endParaRPr lang="en-IN"/>
        </a:p>
      </dgm:t>
    </dgm:pt>
    <dgm:pt modelId="{6F6A5322-462C-47C4-AE8A-AE3E34FBD976}" type="sibTrans" cxnId="{60845129-EAD8-4F0A-95C8-96B3A21B8E89}">
      <dgm:prSet/>
      <dgm:spPr/>
      <dgm:t>
        <a:bodyPr/>
        <a:lstStyle/>
        <a:p>
          <a:endParaRPr lang="en-IN"/>
        </a:p>
      </dgm:t>
    </dgm:pt>
    <dgm:pt modelId="{031EDEFE-9103-4F1D-AB1A-2B67FB4BCF33}">
      <dgm:prSet phldrT="[Text]" custT="1"/>
      <dgm:spPr/>
      <dgm:t>
        <a:bodyPr/>
        <a:lstStyle/>
        <a:p>
          <a:r>
            <a:rPr lang="en-IN" sz="2800" b="1" dirty="0" smtClean="0">
              <a:latin typeface="Times New Roman" pitchFamily="18" charset="0"/>
              <a:cs typeface="Times New Roman" pitchFamily="18" charset="0"/>
            </a:rPr>
            <a:t>More graphical Dashboard</a:t>
          </a:r>
          <a:endParaRPr lang="en-IN" sz="2800" b="1" dirty="0">
            <a:latin typeface="Times New Roman" pitchFamily="18" charset="0"/>
            <a:cs typeface="Times New Roman" pitchFamily="18" charset="0"/>
          </a:endParaRPr>
        </a:p>
      </dgm:t>
    </dgm:pt>
    <dgm:pt modelId="{1247B78D-8CA8-4370-962D-FF50FA11563E}" type="parTrans" cxnId="{1CE28FAD-EA12-4828-B411-3118ABFE3A82}">
      <dgm:prSet/>
      <dgm:spPr/>
      <dgm:t>
        <a:bodyPr/>
        <a:lstStyle/>
        <a:p>
          <a:endParaRPr lang="en-IN"/>
        </a:p>
      </dgm:t>
    </dgm:pt>
    <dgm:pt modelId="{AB4B54EE-E65C-4A27-B3B1-2D0705B038C5}" type="sibTrans" cxnId="{1CE28FAD-EA12-4828-B411-3118ABFE3A82}">
      <dgm:prSet/>
      <dgm:spPr/>
      <dgm:t>
        <a:bodyPr/>
        <a:lstStyle/>
        <a:p>
          <a:endParaRPr lang="en-IN"/>
        </a:p>
      </dgm:t>
    </dgm:pt>
    <dgm:pt modelId="{C42ED0E5-0D4A-46E7-9FE3-D12BEF3F4DBD}" type="pres">
      <dgm:prSet presAssocID="{1704C969-7741-4C99-90A3-0FE2872B47A5}" presName="Name0" presStyleCnt="0">
        <dgm:presLayoutVars>
          <dgm:dir/>
          <dgm:resizeHandles val="exact"/>
        </dgm:presLayoutVars>
      </dgm:prSet>
      <dgm:spPr/>
    </dgm:pt>
    <dgm:pt modelId="{1E84BCC7-BC58-4158-85A7-5FAFFF9C5D9D}" type="pres">
      <dgm:prSet presAssocID="{B7389079-26EC-4E47-B91D-ACD1AE659761}" presName="node" presStyleLbl="node1" presStyleIdx="0" presStyleCnt="3" custScaleX="144784" custScaleY="172666" custLinFactNeighborX="15572" custLinFactNeighborY="-484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E2FB15-5716-4CFF-8108-EAF28FC56C02}" type="pres">
      <dgm:prSet presAssocID="{9D4AB4DE-3427-4527-AA8D-2F59A548B242}" presName="sibTrans" presStyleLbl="sibTrans2D1" presStyleIdx="0" presStyleCnt="2"/>
      <dgm:spPr/>
    </dgm:pt>
    <dgm:pt modelId="{254E4920-283E-49B2-A2C0-E51C5FE553A5}" type="pres">
      <dgm:prSet presAssocID="{9D4AB4DE-3427-4527-AA8D-2F59A548B242}" presName="connectorText" presStyleLbl="sibTrans2D1" presStyleIdx="0" presStyleCnt="2"/>
      <dgm:spPr/>
    </dgm:pt>
    <dgm:pt modelId="{47B54C72-F66B-485D-8C14-79BE84824A52}" type="pres">
      <dgm:prSet presAssocID="{9C19F37D-1330-4296-A75D-87AB2F20C513}" presName="node" presStyleLbl="node1" presStyleIdx="1" presStyleCnt="3" custScaleX="116937" custScaleY="195355" custLinFactNeighborX="-4238" custLinFactNeighborY="427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936A30-3A7D-43A5-829C-4A4512F58A3F}" type="pres">
      <dgm:prSet presAssocID="{6F6A5322-462C-47C4-AE8A-AE3E34FBD976}" presName="sibTrans" presStyleLbl="sibTrans2D1" presStyleIdx="1" presStyleCnt="2"/>
      <dgm:spPr/>
    </dgm:pt>
    <dgm:pt modelId="{9DBA963F-3587-44CD-85A7-62B15282A5C5}" type="pres">
      <dgm:prSet presAssocID="{6F6A5322-462C-47C4-AE8A-AE3E34FBD976}" presName="connectorText" presStyleLbl="sibTrans2D1" presStyleIdx="1" presStyleCnt="2"/>
      <dgm:spPr/>
    </dgm:pt>
    <dgm:pt modelId="{71B0933F-152E-43EE-93B6-B6719EBB1492}" type="pres">
      <dgm:prSet presAssocID="{031EDEFE-9103-4F1D-AB1A-2B67FB4BCF33}" presName="node" presStyleLbl="node1" presStyleIdx="2" presStyleCnt="3" custScaleX="151905" custScaleY="158888" custLinFactNeighborX="-2775" custLinFactNeighborY="-2734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445B18A-FFF4-488A-8F89-1424997C12EB}" type="presOf" srcId="{9D4AB4DE-3427-4527-AA8D-2F59A548B242}" destId="{75E2FB15-5716-4CFF-8108-EAF28FC56C02}" srcOrd="0" destOrd="0" presId="urn:microsoft.com/office/officeart/2005/8/layout/process1"/>
    <dgm:cxn modelId="{2E101CA5-2971-4CB8-8187-1D5AD58F9516}" srcId="{1704C969-7741-4C99-90A3-0FE2872B47A5}" destId="{B7389079-26EC-4E47-B91D-ACD1AE659761}" srcOrd="0" destOrd="0" parTransId="{2F1147BB-7F69-4265-B1E9-3454E1CBAA12}" sibTransId="{9D4AB4DE-3427-4527-AA8D-2F59A548B242}"/>
    <dgm:cxn modelId="{AADFB193-A88D-4476-B570-335E1634CA03}" type="presOf" srcId="{031EDEFE-9103-4F1D-AB1A-2B67FB4BCF33}" destId="{71B0933F-152E-43EE-93B6-B6719EBB1492}" srcOrd="0" destOrd="0" presId="urn:microsoft.com/office/officeart/2005/8/layout/process1"/>
    <dgm:cxn modelId="{A9CD3894-FD95-4BF7-94A2-68DAFB4B57A4}" type="presOf" srcId="{9C19F37D-1330-4296-A75D-87AB2F20C513}" destId="{47B54C72-F66B-485D-8C14-79BE84824A52}" srcOrd="0" destOrd="0" presId="urn:microsoft.com/office/officeart/2005/8/layout/process1"/>
    <dgm:cxn modelId="{1CE28FAD-EA12-4828-B411-3118ABFE3A82}" srcId="{1704C969-7741-4C99-90A3-0FE2872B47A5}" destId="{031EDEFE-9103-4F1D-AB1A-2B67FB4BCF33}" srcOrd="2" destOrd="0" parTransId="{1247B78D-8CA8-4370-962D-FF50FA11563E}" sibTransId="{AB4B54EE-E65C-4A27-B3B1-2D0705B038C5}"/>
    <dgm:cxn modelId="{17DF47D1-2050-4132-A03F-D6AE47E60003}" type="presOf" srcId="{6F6A5322-462C-47C4-AE8A-AE3E34FBD976}" destId="{2B936A30-3A7D-43A5-829C-4A4512F58A3F}" srcOrd="0" destOrd="0" presId="urn:microsoft.com/office/officeart/2005/8/layout/process1"/>
    <dgm:cxn modelId="{5FB579AD-CA6D-4E43-8068-61773908BA93}" type="presOf" srcId="{6F6A5322-462C-47C4-AE8A-AE3E34FBD976}" destId="{9DBA963F-3587-44CD-85A7-62B15282A5C5}" srcOrd="1" destOrd="0" presId="urn:microsoft.com/office/officeart/2005/8/layout/process1"/>
    <dgm:cxn modelId="{60845129-EAD8-4F0A-95C8-96B3A21B8E89}" srcId="{1704C969-7741-4C99-90A3-0FE2872B47A5}" destId="{9C19F37D-1330-4296-A75D-87AB2F20C513}" srcOrd="1" destOrd="0" parTransId="{451D90CD-7A1D-40E9-8DE2-A627A8E35E7C}" sibTransId="{6F6A5322-462C-47C4-AE8A-AE3E34FBD976}"/>
    <dgm:cxn modelId="{D30EB659-4FAD-4EAF-9270-3AD0293E92F7}" type="presOf" srcId="{B7389079-26EC-4E47-B91D-ACD1AE659761}" destId="{1E84BCC7-BC58-4158-85A7-5FAFFF9C5D9D}" srcOrd="0" destOrd="0" presId="urn:microsoft.com/office/officeart/2005/8/layout/process1"/>
    <dgm:cxn modelId="{0901A719-49C2-4A50-BDC9-7998F1FC8104}" type="presOf" srcId="{1704C969-7741-4C99-90A3-0FE2872B47A5}" destId="{C42ED0E5-0D4A-46E7-9FE3-D12BEF3F4DBD}" srcOrd="0" destOrd="0" presId="urn:microsoft.com/office/officeart/2005/8/layout/process1"/>
    <dgm:cxn modelId="{FC319BC7-8F4F-4902-8706-B687D6E29400}" type="presOf" srcId="{9D4AB4DE-3427-4527-AA8D-2F59A548B242}" destId="{254E4920-283E-49B2-A2C0-E51C5FE553A5}" srcOrd="1" destOrd="0" presId="urn:microsoft.com/office/officeart/2005/8/layout/process1"/>
    <dgm:cxn modelId="{F749A94B-0673-44DD-9822-AAECF6A95A94}" type="presParOf" srcId="{C42ED0E5-0D4A-46E7-9FE3-D12BEF3F4DBD}" destId="{1E84BCC7-BC58-4158-85A7-5FAFFF9C5D9D}" srcOrd="0" destOrd="0" presId="urn:microsoft.com/office/officeart/2005/8/layout/process1"/>
    <dgm:cxn modelId="{E4E1CC1A-7E27-4586-800F-18D4F3A044AC}" type="presParOf" srcId="{C42ED0E5-0D4A-46E7-9FE3-D12BEF3F4DBD}" destId="{75E2FB15-5716-4CFF-8108-EAF28FC56C02}" srcOrd="1" destOrd="0" presId="urn:microsoft.com/office/officeart/2005/8/layout/process1"/>
    <dgm:cxn modelId="{EAC74A9A-8005-4030-874B-A39A91E9B3B2}" type="presParOf" srcId="{75E2FB15-5716-4CFF-8108-EAF28FC56C02}" destId="{254E4920-283E-49B2-A2C0-E51C5FE553A5}" srcOrd="0" destOrd="0" presId="urn:microsoft.com/office/officeart/2005/8/layout/process1"/>
    <dgm:cxn modelId="{3FF733FD-5DA3-4133-B469-E2BE2D5640D5}" type="presParOf" srcId="{C42ED0E5-0D4A-46E7-9FE3-D12BEF3F4DBD}" destId="{47B54C72-F66B-485D-8C14-79BE84824A52}" srcOrd="2" destOrd="0" presId="urn:microsoft.com/office/officeart/2005/8/layout/process1"/>
    <dgm:cxn modelId="{851A3FF9-1778-4071-84C3-D4565B2EB06A}" type="presParOf" srcId="{C42ED0E5-0D4A-46E7-9FE3-D12BEF3F4DBD}" destId="{2B936A30-3A7D-43A5-829C-4A4512F58A3F}" srcOrd="3" destOrd="0" presId="urn:microsoft.com/office/officeart/2005/8/layout/process1"/>
    <dgm:cxn modelId="{E69747A9-8B4B-49D1-A084-6DDF6C76FB5C}" type="presParOf" srcId="{2B936A30-3A7D-43A5-829C-4A4512F58A3F}" destId="{9DBA963F-3587-44CD-85A7-62B15282A5C5}" srcOrd="0" destOrd="0" presId="urn:microsoft.com/office/officeart/2005/8/layout/process1"/>
    <dgm:cxn modelId="{9237B433-861E-4560-B9EE-4CE62305C106}" type="presParOf" srcId="{C42ED0E5-0D4A-46E7-9FE3-D12BEF3F4DBD}" destId="{71B0933F-152E-43EE-93B6-B6719EBB149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84BCC7-BC58-4158-85A7-5FAFFF9C5D9D}">
      <dsp:nvSpPr>
        <dsp:cNvPr id="0" name=""/>
        <dsp:cNvSpPr/>
      </dsp:nvSpPr>
      <dsp:spPr>
        <a:xfrm>
          <a:off x="119779" y="591103"/>
          <a:ext cx="2587639" cy="24641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Timeline of a individual student</a:t>
          </a:r>
          <a:endParaRPr lang="en-IN" sz="2800" b="1" kern="1200" dirty="0"/>
        </a:p>
      </dsp:txBody>
      <dsp:txXfrm>
        <a:off x="119779" y="591103"/>
        <a:ext cx="2587639" cy="2464145"/>
      </dsp:txXfrm>
    </dsp:sp>
    <dsp:sp modelId="{75E2FB15-5716-4CFF-8108-EAF28FC56C02}">
      <dsp:nvSpPr>
        <dsp:cNvPr id="0" name=""/>
        <dsp:cNvSpPr/>
      </dsp:nvSpPr>
      <dsp:spPr>
        <a:xfrm rot="1444679">
          <a:off x="2836260" y="2311644"/>
          <a:ext cx="332791" cy="4432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/>
        </a:p>
      </dsp:txBody>
      <dsp:txXfrm rot="1444679">
        <a:off x="2836260" y="2311644"/>
        <a:ext cx="332791" cy="443235"/>
      </dsp:txXfrm>
    </dsp:sp>
    <dsp:sp modelId="{47B54C72-F66B-485D-8C14-79BE84824A52}">
      <dsp:nvSpPr>
        <dsp:cNvPr id="0" name=""/>
        <dsp:cNvSpPr/>
      </dsp:nvSpPr>
      <dsp:spPr>
        <a:xfrm>
          <a:off x="3280694" y="1730491"/>
          <a:ext cx="2089946" cy="278794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Tracking through  SMS</a:t>
          </a:r>
          <a:endParaRPr lang="en-IN" sz="2800" b="1" kern="1200" dirty="0"/>
        </a:p>
      </dsp:txBody>
      <dsp:txXfrm>
        <a:off x="3280694" y="1730491"/>
        <a:ext cx="2089946" cy="2787944"/>
      </dsp:txXfrm>
    </dsp:sp>
    <dsp:sp modelId="{2B936A30-3A7D-43A5-829C-4A4512F58A3F}">
      <dsp:nvSpPr>
        <dsp:cNvPr id="0" name=""/>
        <dsp:cNvSpPr/>
      </dsp:nvSpPr>
      <dsp:spPr>
        <a:xfrm rot="20536099">
          <a:off x="5542392" y="2449270"/>
          <a:ext cx="403612" cy="4432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/>
        </a:p>
      </dsp:txBody>
      <dsp:txXfrm rot="20536099">
        <a:off x="5542392" y="2449270"/>
        <a:ext cx="403612" cy="443235"/>
      </dsp:txXfrm>
    </dsp:sp>
    <dsp:sp modelId="{71B0933F-152E-43EE-93B6-B6719EBB1492}">
      <dsp:nvSpPr>
        <dsp:cNvPr id="0" name=""/>
        <dsp:cNvSpPr/>
      </dsp:nvSpPr>
      <dsp:spPr>
        <a:xfrm>
          <a:off x="6095996" y="990595"/>
          <a:ext cx="2714909" cy="2267517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latin typeface="Times New Roman" pitchFamily="18" charset="0"/>
              <a:cs typeface="Times New Roman" pitchFamily="18" charset="0"/>
            </a:rPr>
            <a:t>More graphical Dashboard</a:t>
          </a:r>
          <a:endParaRPr lang="en-IN" sz="2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6095996" y="990595"/>
        <a:ext cx="2714909" cy="2267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FBBF-47EA-4EF0-8E09-B20DEC503D27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F0AFE-5E3F-44C7-9B51-7DA6D78C8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Team 4</a:t>
            </a:r>
            <a:br>
              <a:rPr lang="en-US" sz="44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 descr="http://image.shutterstock.com/z/stock-photo-adorable-student-thinking-on-a-over-white-background-295257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0" y="-609600"/>
            <a:ext cx="10058400" cy="1074816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29200" y="43434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Team 4</a:t>
            </a:r>
            <a:endParaRPr lang="en-IN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Highlights of the Project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0" y="1371600"/>
          <a:ext cx="883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399256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Dynamic search feature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Automation in phone call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Progress bar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Export to other formats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Import file</a:t>
            </a:r>
          </a:p>
          <a:p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b="1" dirty="0" smtClean="0">
                <a:latin typeface="Times New Roman" pitchFamily="18" charset="0"/>
                <a:cs typeface="Times New Roman" pitchFamily="18" charset="0"/>
              </a:rPr>
              <a:t>experience in CFG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 descr="http://previews.123rf.com/images/iimages/iimages1206/iimages120600639/14049226-illustration-of-a-young-boy-thinking-on-a-white-background-Stock-Vec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3795346" cy="5334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95800" y="1676400"/>
            <a:ext cx="403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Manage Time. </a:t>
            </a:r>
          </a:p>
          <a:p>
            <a:pPr algn="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New technologies.</a:t>
            </a:r>
          </a:p>
          <a:p>
            <a:pPr algn="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Team Management</a:t>
            </a:r>
          </a:p>
          <a:p>
            <a:pPr algn="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Networking</a:t>
            </a:r>
          </a:p>
          <a:p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51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Highlights of the Project</vt:lpstr>
      <vt:lpstr>Future Scope</vt:lpstr>
      <vt:lpstr>Our experience in CFG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</dc:title>
  <dc:creator>KIRAN</dc:creator>
  <cp:lastModifiedBy>Riya Vyas</cp:lastModifiedBy>
  <cp:revision>28</cp:revision>
  <dcterms:created xsi:type="dcterms:W3CDTF">2016-07-23T16:57:53Z</dcterms:created>
  <dcterms:modified xsi:type="dcterms:W3CDTF">2016-07-24T06:04:58Z</dcterms:modified>
</cp:coreProperties>
</file>