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07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BEF49-227F-4E34-A365-0BDDB2680D4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7A5A08-C7FF-4F32-9DC8-D0F30B6ECFC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926DC075-FF3C-4399-B9B8-A0B2E631BB5E}" type="parTrans" cxnId="{E4D8354E-9B22-469E-95FA-C623FA52FBCC}">
      <dgm:prSet/>
      <dgm:spPr/>
      <dgm:t>
        <a:bodyPr/>
        <a:lstStyle/>
        <a:p>
          <a:endParaRPr lang="en-US"/>
        </a:p>
      </dgm:t>
    </dgm:pt>
    <dgm:pt modelId="{5837D8B5-96ED-4689-8BDA-09FD71F07CBB}" type="sibTrans" cxnId="{E4D8354E-9B22-469E-95FA-C623FA52FBCC}">
      <dgm:prSet/>
      <dgm:spPr/>
      <dgm:t>
        <a:bodyPr/>
        <a:lstStyle/>
        <a:p>
          <a:endParaRPr lang="en-US"/>
        </a:p>
      </dgm:t>
    </dgm:pt>
    <dgm:pt modelId="{A1F093E9-F567-4617-8D5E-92C10F891931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958861A-644B-4CD6-BA90-1FBDE1F5D4DF}" type="parTrans" cxnId="{658E5797-8B93-493B-B30F-F07CFD3178DA}">
      <dgm:prSet/>
      <dgm:spPr/>
      <dgm:t>
        <a:bodyPr/>
        <a:lstStyle/>
        <a:p>
          <a:endParaRPr lang="en-US"/>
        </a:p>
      </dgm:t>
    </dgm:pt>
    <dgm:pt modelId="{3ABCCCD5-04D8-439E-BF3C-B263440E3D14}" type="sibTrans" cxnId="{658E5797-8B93-493B-B30F-F07CFD3178DA}">
      <dgm:prSet/>
      <dgm:spPr/>
      <dgm:t>
        <a:bodyPr/>
        <a:lstStyle/>
        <a:p>
          <a:endParaRPr lang="en-US"/>
        </a:p>
      </dgm:t>
    </dgm:pt>
    <dgm:pt modelId="{95F16D5D-8FD8-4D35-A12E-893040863A52}">
      <dgm:prSet phldrT="[Text]"/>
      <dgm:spPr/>
      <dgm:t>
        <a:bodyPr/>
        <a:lstStyle/>
        <a:p>
          <a:r>
            <a:rPr lang="en-US" dirty="0" smtClean="0"/>
            <a:t>Timeline</a:t>
          </a:r>
          <a:endParaRPr lang="en-US" dirty="0"/>
        </a:p>
      </dgm:t>
    </dgm:pt>
    <dgm:pt modelId="{7297DC3B-14D3-48EA-9ABB-30978F035068}" type="sibTrans" cxnId="{82DEBDCF-41F8-440F-B985-1D7B16DB6B4D}">
      <dgm:prSet/>
      <dgm:spPr/>
      <dgm:t>
        <a:bodyPr/>
        <a:lstStyle/>
        <a:p>
          <a:endParaRPr lang="en-US"/>
        </a:p>
      </dgm:t>
    </dgm:pt>
    <dgm:pt modelId="{5F5A08FE-8C65-417B-9C53-31344A5FAA19}" type="parTrans" cxnId="{82DEBDCF-41F8-440F-B985-1D7B16DB6B4D}">
      <dgm:prSet/>
      <dgm:spPr/>
      <dgm:t>
        <a:bodyPr/>
        <a:lstStyle/>
        <a:p>
          <a:endParaRPr lang="en-US"/>
        </a:p>
      </dgm:t>
    </dgm:pt>
    <dgm:pt modelId="{FE81F5B5-E3D0-428D-BEAE-6485F65DDEF1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9386EB79-072B-4B9B-88A5-2602C12568C8}" type="sibTrans" cxnId="{42B2C25E-DD29-43B8-AE30-197BCD01D048}">
      <dgm:prSet/>
      <dgm:spPr/>
      <dgm:t>
        <a:bodyPr/>
        <a:lstStyle/>
        <a:p>
          <a:endParaRPr lang="en-US"/>
        </a:p>
      </dgm:t>
    </dgm:pt>
    <dgm:pt modelId="{614C4A4D-21D0-465D-AD06-DB4E36B1C56C}" type="parTrans" cxnId="{42B2C25E-DD29-43B8-AE30-197BCD01D048}">
      <dgm:prSet/>
      <dgm:spPr/>
      <dgm:t>
        <a:bodyPr/>
        <a:lstStyle/>
        <a:p>
          <a:endParaRPr lang="en-US"/>
        </a:p>
      </dgm:t>
    </dgm:pt>
    <dgm:pt modelId="{8C28513A-E414-4121-B03D-483B689B1EA0}">
      <dgm:prSet phldrT="[Text]"/>
      <dgm:spPr/>
      <dgm:t>
        <a:bodyPr/>
        <a:lstStyle/>
        <a:p>
          <a:endParaRPr lang="en-US" dirty="0"/>
        </a:p>
      </dgm:t>
    </dgm:pt>
    <dgm:pt modelId="{7F85A782-087B-4872-8A3B-8BE983928A32}" type="sibTrans" cxnId="{8D3550FA-1EB8-41D0-A9F5-BF8884CF2C0F}">
      <dgm:prSet/>
      <dgm:spPr/>
      <dgm:t>
        <a:bodyPr/>
        <a:lstStyle/>
        <a:p>
          <a:endParaRPr lang="en-US"/>
        </a:p>
      </dgm:t>
    </dgm:pt>
    <dgm:pt modelId="{C1327AD9-D778-448A-A028-3DA8E2825E1B}" type="parTrans" cxnId="{8D3550FA-1EB8-41D0-A9F5-BF8884CF2C0F}">
      <dgm:prSet/>
      <dgm:spPr/>
      <dgm:t>
        <a:bodyPr/>
        <a:lstStyle/>
        <a:p>
          <a:endParaRPr lang="en-US"/>
        </a:p>
      </dgm:t>
    </dgm:pt>
    <dgm:pt modelId="{E3F6FCD6-F54F-4370-BD48-C811B0213BF9}">
      <dgm:prSet/>
      <dgm:spPr/>
      <dgm:t>
        <a:bodyPr/>
        <a:lstStyle/>
        <a:p>
          <a:r>
            <a:rPr lang="en-US" smtClean="0"/>
            <a:t>Dashboards</a:t>
          </a:r>
          <a:endParaRPr lang="en-US" dirty="0"/>
        </a:p>
      </dgm:t>
    </dgm:pt>
    <dgm:pt modelId="{8D5E87AD-D9A7-4E29-9711-C354E83FED4F}" type="parTrans" cxnId="{181497F4-D9AA-4BAC-BDB4-B930A4CFB459}">
      <dgm:prSet/>
      <dgm:spPr/>
      <dgm:t>
        <a:bodyPr/>
        <a:lstStyle/>
        <a:p>
          <a:endParaRPr lang="en-US"/>
        </a:p>
      </dgm:t>
    </dgm:pt>
    <dgm:pt modelId="{2AF989B5-E596-4D73-A0C5-22390723E060}" type="sibTrans" cxnId="{181497F4-D9AA-4BAC-BDB4-B930A4CFB459}">
      <dgm:prSet/>
      <dgm:spPr/>
      <dgm:t>
        <a:bodyPr/>
        <a:lstStyle/>
        <a:p>
          <a:endParaRPr lang="en-US"/>
        </a:p>
      </dgm:t>
    </dgm:pt>
    <dgm:pt modelId="{32DB2DF4-DE06-4655-BCEE-B2A28560FE8A}">
      <dgm:prSet phldrT="[Text]"/>
      <dgm:spPr/>
      <dgm:t>
        <a:bodyPr/>
        <a:lstStyle/>
        <a:p>
          <a:endParaRPr lang="en-US" dirty="0"/>
        </a:p>
      </dgm:t>
    </dgm:pt>
    <dgm:pt modelId="{6F0C4089-B0D9-40B4-95A8-BB300EB30A0F}" type="parTrans" cxnId="{6CC4D8AA-A5E9-451A-94E5-9326CCB734A5}">
      <dgm:prSet/>
      <dgm:spPr/>
      <dgm:t>
        <a:bodyPr/>
        <a:lstStyle/>
        <a:p>
          <a:endParaRPr lang="en-US"/>
        </a:p>
      </dgm:t>
    </dgm:pt>
    <dgm:pt modelId="{3235772C-5D89-4B3E-BEE0-A46561087EF5}" type="sibTrans" cxnId="{6CC4D8AA-A5E9-451A-94E5-9326CCB734A5}">
      <dgm:prSet/>
      <dgm:spPr/>
      <dgm:t>
        <a:bodyPr/>
        <a:lstStyle/>
        <a:p>
          <a:endParaRPr lang="en-US"/>
        </a:p>
      </dgm:t>
    </dgm:pt>
    <dgm:pt modelId="{3C11E24A-07BD-4B98-B6CA-62135552785B}">
      <dgm:prSet/>
      <dgm:spPr/>
      <dgm:t>
        <a:bodyPr/>
        <a:lstStyle/>
        <a:p>
          <a:r>
            <a:rPr lang="en-US" dirty="0" smtClean="0"/>
            <a:t>Updating the scheduled workshops through SMS and hence reducing the number of calls made.</a:t>
          </a:r>
          <a:endParaRPr lang="en-US" dirty="0"/>
        </a:p>
      </dgm:t>
    </dgm:pt>
    <dgm:pt modelId="{9AF830DD-BA5E-4AED-91E0-4A6F02B7B12D}" type="parTrans" cxnId="{CF1DBFDA-00C7-4DA7-AFFE-20D60277961B}">
      <dgm:prSet/>
      <dgm:spPr/>
    </dgm:pt>
    <dgm:pt modelId="{D5EB634D-2844-4917-BEA9-FD6A24396B2E}" type="sibTrans" cxnId="{CF1DBFDA-00C7-4DA7-AFFE-20D60277961B}">
      <dgm:prSet/>
      <dgm:spPr/>
    </dgm:pt>
    <dgm:pt modelId="{3B897539-8824-4E87-B3C4-AFD901060FA3}" type="pres">
      <dgm:prSet presAssocID="{F0BBEF49-227F-4E34-A365-0BDDB2680D4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AE8856-8EE2-409A-A203-50FFF882D8E5}" type="pres">
      <dgm:prSet presAssocID="{EF7A5A08-C7FF-4F32-9DC8-D0F30B6ECFC8}" presName="composite" presStyleCnt="0"/>
      <dgm:spPr/>
    </dgm:pt>
    <dgm:pt modelId="{96A9CF38-A21C-492F-AB56-D82E724C0EE0}" type="pres">
      <dgm:prSet presAssocID="{EF7A5A08-C7FF-4F32-9DC8-D0F30B6ECF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EE72F-F638-42A0-8437-FB52DBEF065F}" type="pres">
      <dgm:prSet presAssocID="{EF7A5A08-C7FF-4F32-9DC8-D0F30B6ECFC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DA107-75D2-413A-BF3F-248F26326B18}" type="pres">
      <dgm:prSet presAssocID="{5837D8B5-96ED-4689-8BDA-09FD71F07CBB}" presName="sp" presStyleCnt="0"/>
      <dgm:spPr/>
    </dgm:pt>
    <dgm:pt modelId="{A3FEB9C2-D5F2-40D1-AEA9-FD65FCEF3392}" type="pres">
      <dgm:prSet presAssocID="{A1F093E9-F567-4617-8D5E-92C10F891931}" presName="composite" presStyleCnt="0"/>
      <dgm:spPr/>
    </dgm:pt>
    <dgm:pt modelId="{B6F16D58-D3C2-4022-BFED-4CE7A47B6576}" type="pres">
      <dgm:prSet presAssocID="{A1F093E9-F567-4617-8D5E-92C10F89193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2118B-BC51-4440-8646-8140194E97AA}" type="pres">
      <dgm:prSet presAssocID="{A1F093E9-F567-4617-8D5E-92C10F89193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2A1E0-D3BF-4979-952E-0502AA91B841}" type="pres">
      <dgm:prSet presAssocID="{3ABCCCD5-04D8-439E-BF3C-B263440E3D14}" presName="sp" presStyleCnt="0"/>
      <dgm:spPr/>
    </dgm:pt>
    <dgm:pt modelId="{7F5C407D-3820-4136-A7DC-083375A46AFF}" type="pres">
      <dgm:prSet presAssocID="{FE81F5B5-E3D0-428D-BEAE-6485F65DDEF1}" presName="composite" presStyleCnt="0"/>
      <dgm:spPr/>
    </dgm:pt>
    <dgm:pt modelId="{D8CC1801-E16F-4E76-8A25-A7CA4DC305E6}" type="pres">
      <dgm:prSet presAssocID="{FE81F5B5-E3D0-428D-BEAE-6485F65DDEF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6CF0A-774F-4D0D-85E3-03184CF20250}" type="pres">
      <dgm:prSet presAssocID="{FE81F5B5-E3D0-428D-BEAE-6485F65DDEF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D8354E-9B22-469E-95FA-C623FA52FBCC}" srcId="{F0BBEF49-227F-4E34-A365-0BDDB2680D4E}" destId="{EF7A5A08-C7FF-4F32-9DC8-D0F30B6ECFC8}" srcOrd="0" destOrd="0" parTransId="{926DC075-FF3C-4399-B9B8-A0B2E631BB5E}" sibTransId="{5837D8B5-96ED-4689-8BDA-09FD71F07CBB}"/>
    <dgm:cxn modelId="{6CC4D8AA-A5E9-451A-94E5-9326CCB734A5}" srcId="{A1F093E9-F567-4617-8D5E-92C10F891931}" destId="{32DB2DF4-DE06-4655-BCEE-B2A28560FE8A}" srcOrd="2" destOrd="0" parTransId="{6F0C4089-B0D9-40B4-95A8-BB300EB30A0F}" sibTransId="{3235772C-5D89-4B3E-BEE0-A46561087EF5}"/>
    <dgm:cxn modelId="{7D5B45D5-26A2-4375-8973-DA6D065F6775}" type="presOf" srcId="{8C28513A-E414-4121-B03D-483B689B1EA0}" destId="{2202118B-BC51-4440-8646-8140194E97AA}" srcOrd="0" destOrd="0" presId="urn:microsoft.com/office/officeart/2005/8/layout/chevron2"/>
    <dgm:cxn modelId="{90054529-6983-4F5C-AC0E-5CBD152603A4}" type="presOf" srcId="{FE81F5B5-E3D0-428D-BEAE-6485F65DDEF1}" destId="{D8CC1801-E16F-4E76-8A25-A7CA4DC305E6}" srcOrd="0" destOrd="0" presId="urn:microsoft.com/office/officeart/2005/8/layout/chevron2"/>
    <dgm:cxn modelId="{181497F4-D9AA-4BAC-BDB4-B930A4CFB459}" srcId="{A1F093E9-F567-4617-8D5E-92C10F891931}" destId="{E3F6FCD6-F54F-4370-BD48-C811B0213BF9}" srcOrd="1" destOrd="0" parTransId="{8D5E87AD-D9A7-4E29-9711-C354E83FED4F}" sibTransId="{2AF989B5-E596-4D73-A0C5-22390723E060}"/>
    <dgm:cxn modelId="{658E5797-8B93-493B-B30F-F07CFD3178DA}" srcId="{F0BBEF49-227F-4E34-A365-0BDDB2680D4E}" destId="{A1F093E9-F567-4617-8D5E-92C10F891931}" srcOrd="1" destOrd="0" parTransId="{E958861A-644B-4CD6-BA90-1FBDE1F5D4DF}" sibTransId="{3ABCCCD5-04D8-439E-BF3C-B263440E3D14}"/>
    <dgm:cxn modelId="{BD44EC02-3A38-4AE2-8FFC-0C97B92F6801}" type="presOf" srcId="{95F16D5D-8FD8-4D35-A12E-893040863A52}" destId="{2A86CF0A-774F-4D0D-85E3-03184CF20250}" srcOrd="0" destOrd="0" presId="urn:microsoft.com/office/officeart/2005/8/layout/chevron2"/>
    <dgm:cxn modelId="{CF1DBFDA-00C7-4DA7-AFFE-20D60277961B}" srcId="{EF7A5A08-C7FF-4F32-9DC8-D0F30B6ECFC8}" destId="{3C11E24A-07BD-4B98-B6CA-62135552785B}" srcOrd="0" destOrd="0" parTransId="{9AF830DD-BA5E-4AED-91E0-4A6F02B7B12D}" sibTransId="{D5EB634D-2844-4917-BEA9-FD6A24396B2E}"/>
    <dgm:cxn modelId="{469E5F9C-468B-4664-B0A1-3CE8852FEC17}" type="presOf" srcId="{F0BBEF49-227F-4E34-A365-0BDDB2680D4E}" destId="{3B897539-8824-4E87-B3C4-AFD901060FA3}" srcOrd="0" destOrd="0" presId="urn:microsoft.com/office/officeart/2005/8/layout/chevron2"/>
    <dgm:cxn modelId="{CD866574-7523-4A6C-A797-3E15BD8EC8B6}" type="presOf" srcId="{EF7A5A08-C7FF-4F32-9DC8-D0F30B6ECFC8}" destId="{96A9CF38-A21C-492F-AB56-D82E724C0EE0}" srcOrd="0" destOrd="0" presId="urn:microsoft.com/office/officeart/2005/8/layout/chevron2"/>
    <dgm:cxn modelId="{82DEBDCF-41F8-440F-B985-1D7B16DB6B4D}" srcId="{FE81F5B5-E3D0-428D-BEAE-6485F65DDEF1}" destId="{95F16D5D-8FD8-4D35-A12E-893040863A52}" srcOrd="0" destOrd="0" parTransId="{5F5A08FE-8C65-417B-9C53-31344A5FAA19}" sibTransId="{7297DC3B-14D3-48EA-9ABB-30978F035068}"/>
    <dgm:cxn modelId="{94D0AE23-3A80-4CFA-91C9-BA9E8219EBB7}" type="presOf" srcId="{32DB2DF4-DE06-4655-BCEE-B2A28560FE8A}" destId="{2202118B-BC51-4440-8646-8140194E97AA}" srcOrd="0" destOrd="2" presId="urn:microsoft.com/office/officeart/2005/8/layout/chevron2"/>
    <dgm:cxn modelId="{7F085ADE-FB0E-43D3-B882-2422E1615771}" type="presOf" srcId="{A1F093E9-F567-4617-8D5E-92C10F891931}" destId="{B6F16D58-D3C2-4022-BFED-4CE7A47B6576}" srcOrd="0" destOrd="0" presId="urn:microsoft.com/office/officeart/2005/8/layout/chevron2"/>
    <dgm:cxn modelId="{0E4C7ADA-3039-41C7-AF0C-789E72E21432}" type="presOf" srcId="{3C11E24A-07BD-4B98-B6CA-62135552785B}" destId="{8ECEE72F-F638-42A0-8437-FB52DBEF065F}" srcOrd="0" destOrd="0" presId="urn:microsoft.com/office/officeart/2005/8/layout/chevron2"/>
    <dgm:cxn modelId="{42B2C25E-DD29-43B8-AE30-197BCD01D048}" srcId="{F0BBEF49-227F-4E34-A365-0BDDB2680D4E}" destId="{FE81F5B5-E3D0-428D-BEAE-6485F65DDEF1}" srcOrd="2" destOrd="0" parTransId="{614C4A4D-21D0-465D-AD06-DB4E36B1C56C}" sibTransId="{9386EB79-072B-4B9B-88A5-2602C12568C8}"/>
    <dgm:cxn modelId="{8D3550FA-1EB8-41D0-A9F5-BF8884CF2C0F}" srcId="{A1F093E9-F567-4617-8D5E-92C10F891931}" destId="{8C28513A-E414-4121-B03D-483B689B1EA0}" srcOrd="0" destOrd="0" parTransId="{C1327AD9-D778-448A-A028-3DA8E2825E1B}" sibTransId="{7F85A782-087B-4872-8A3B-8BE983928A32}"/>
    <dgm:cxn modelId="{08097D94-8470-4410-9C03-64128C748837}" type="presOf" srcId="{E3F6FCD6-F54F-4370-BD48-C811B0213BF9}" destId="{2202118B-BC51-4440-8646-8140194E97AA}" srcOrd="0" destOrd="1" presId="urn:microsoft.com/office/officeart/2005/8/layout/chevron2"/>
    <dgm:cxn modelId="{6E87D090-736F-4DDE-86FD-D1464D0DB36A}" type="presParOf" srcId="{3B897539-8824-4E87-B3C4-AFD901060FA3}" destId="{D0AE8856-8EE2-409A-A203-50FFF882D8E5}" srcOrd="0" destOrd="0" presId="urn:microsoft.com/office/officeart/2005/8/layout/chevron2"/>
    <dgm:cxn modelId="{FAEEA371-7490-4A50-B6B4-7BCEF6188425}" type="presParOf" srcId="{D0AE8856-8EE2-409A-A203-50FFF882D8E5}" destId="{96A9CF38-A21C-492F-AB56-D82E724C0EE0}" srcOrd="0" destOrd="0" presId="urn:microsoft.com/office/officeart/2005/8/layout/chevron2"/>
    <dgm:cxn modelId="{25780FB7-9BAA-49F7-8D28-4848931D60CB}" type="presParOf" srcId="{D0AE8856-8EE2-409A-A203-50FFF882D8E5}" destId="{8ECEE72F-F638-42A0-8437-FB52DBEF065F}" srcOrd="1" destOrd="0" presId="urn:microsoft.com/office/officeart/2005/8/layout/chevron2"/>
    <dgm:cxn modelId="{CF406EE7-D4C3-470E-945C-B57847A7C0E6}" type="presParOf" srcId="{3B897539-8824-4E87-B3C4-AFD901060FA3}" destId="{8CEDA107-75D2-413A-BF3F-248F26326B18}" srcOrd="1" destOrd="0" presId="urn:microsoft.com/office/officeart/2005/8/layout/chevron2"/>
    <dgm:cxn modelId="{2505C3F0-7945-42E2-967C-15E589EF8516}" type="presParOf" srcId="{3B897539-8824-4E87-B3C4-AFD901060FA3}" destId="{A3FEB9C2-D5F2-40D1-AEA9-FD65FCEF3392}" srcOrd="2" destOrd="0" presId="urn:microsoft.com/office/officeart/2005/8/layout/chevron2"/>
    <dgm:cxn modelId="{FF91E6CD-5B2D-40A4-9B09-D1C3FA0E60C5}" type="presParOf" srcId="{A3FEB9C2-D5F2-40D1-AEA9-FD65FCEF3392}" destId="{B6F16D58-D3C2-4022-BFED-4CE7A47B6576}" srcOrd="0" destOrd="0" presId="urn:microsoft.com/office/officeart/2005/8/layout/chevron2"/>
    <dgm:cxn modelId="{404137A3-9E62-4DD6-8C6F-373ABDEA9107}" type="presParOf" srcId="{A3FEB9C2-D5F2-40D1-AEA9-FD65FCEF3392}" destId="{2202118B-BC51-4440-8646-8140194E97AA}" srcOrd="1" destOrd="0" presId="urn:microsoft.com/office/officeart/2005/8/layout/chevron2"/>
    <dgm:cxn modelId="{E6FA3120-4229-4446-9634-F9E97548BBF6}" type="presParOf" srcId="{3B897539-8824-4E87-B3C4-AFD901060FA3}" destId="{C6C2A1E0-D3BF-4979-952E-0502AA91B841}" srcOrd="3" destOrd="0" presId="urn:microsoft.com/office/officeart/2005/8/layout/chevron2"/>
    <dgm:cxn modelId="{925CAFB7-A9D0-4A55-A10A-DA2B34453240}" type="presParOf" srcId="{3B897539-8824-4E87-B3C4-AFD901060FA3}" destId="{7F5C407D-3820-4136-A7DC-083375A46AFF}" srcOrd="4" destOrd="0" presId="urn:microsoft.com/office/officeart/2005/8/layout/chevron2"/>
    <dgm:cxn modelId="{46DD1A6B-E440-455A-9116-E8FC08CF70B6}" type="presParOf" srcId="{7F5C407D-3820-4136-A7DC-083375A46AFF}" destId="{D8CC1801-E16F-4E76-8A25-A7CA4DC305E6}" srcOrd="0" destOrd="0" presId="urn:microsoft.com/office/officeart/2005/8/layout/chevron2"/>
    <dgm:cxn modelId="{A9F44915-03F6-4F95-8DC9-422F19F5BA5B}" type="presParOf" srcId="{7F5C407D-3820-4136-A7DC-083375A46AFF}" destId="{2A86CF0A-774F-4D0D-85E3-03184CF20250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/>
              <a:t>NGO – Dream A Dream</a:t>
            </a:r>
          </a:p>
          <a:p>
            <a:pPr algn="r">
              <a:buNone/>
            </a:pPr>
            <a:endParaRPr lang="en-US" u="sng" dirty="0"/>
          </a:p>
          <a:p>
            <a:pPr algn="ctr">
              <a:buNone/>
            </a:pPr>
            <a:r>
              <a:rPr lang="en-US" u="sng" dirty="0" smtClean="0"/>
              <a:t>Team Members:</a:t>
            </a:r>
          </a:p>
          <a:p>
            <a:pPr algn="ctr">
              <a:buNone/>
            </a:pPr>
            <a:r>
              <a:rPr lang="en-US" dirty="0" err="1" smtClean="0"/>
              <a:t>Aashni</a:t>
            </a:r>
            <a:r>
              <a:rPr lang="en-US" dirty="0" smtClean="0"/>
              <a:t> </a:t>
            </a:r>
            <a:r>
              <a:rPr lang="en-US" dirty="0" err="1" smtClean="0"/>
              <a:t>Savani</a:t>
            </a:r>
            <a:r>
              <a:rPr lang="en-US" dirty="0" smtClean="0"/>
              <a:t>, </a:t>
            </a:r>
            <a:r>
              <a:rPr lang="en-US" dirty="0" err="1" smtClean="0"/>
              <a:t>Anjali</a:t>
            </a:r>
            <a:r>
              <a:rPr lang="en-US" dirty="0" smtClean="0"/>
              <a:t> </a:t>
            </a:r>
            <a:r>
              <a:rPr lang="en-US" dirty="0" err="1" smtClean="0"/>
              <a:t>Chachlani</a:t>
            </a:r>
            <a:r>
              <a:rPr lang="en-US" dirty="0" smtClean="0"/>
              <a:t>,</a:t>
            </a:r>
          </a:p>
          <a:p>
            <a:pPr algn="ctr">
              <a:buNone/>
            </a:pPr>
            <a:r>
              <a:rPr lang="en-US" dirty="0" err="1" smtClean="0"/>
              <a:t>Jagruti</a:t>
            </a:r>
            <a:r>
              <a:rPr lang="en-US" dirty="0" smtClean="0"/>
              <a:t> </a:t>
            </a:r>
            <a:r>
              <a:rPr lang="en-US" dirty="0" err="1" smtClean="0"/>
              <a:t>Malani</a:t>
            </a:r>
            <a:r>
              <a:rPr lang="en-US" dirty="0" smtClean="0"/>
              <a:t>, </a:t>
            </a:r>
            <a:r>
              <a:rPr lang="en-US" dirty="0" err="1" smtClean="0"/>
              <a:t>Parikshith</a:t>
            </a:r>
            <a:r>
              <a:rPr lang="en-US" dirty="0" smtClean="0"/>
              <a:t> </a:t>
            </a:r>
            <a:r>
              <a:rPr lang="en-US" dirty="0" err="1" smtClean="0"/>
              <a:t>Rai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Riya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r>
              <a:rPr lang="en-US" dirty="0" smtClean="0"/>
              <a:t>, </a:t>
            </a:r>
            <a:r>
              <a:rPr lang="en-US" dirty="0" err="1" smtClean="0"/>
              <a:t>Rupesh</a:t>
            </a:r>
            <a:r>
              <a:rPr lang="en-US" dirty="0" smtClean="0"/>
              <a:t> </a:t>
            </a:r>
            <a:r>
              <a:rPr lang="en-US" dirty="0" err="1" smtClean="0"/>
              <a:t>Chavan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4</a:t>
            </a:r>
            <a:br>
              <a:rPr lang="en-US" dirty="0" smtClean="0"/>
            </a:br>
            <a:r>
              <a:rPr lang="en-US" dirty="0" smtClean="0"/>
              <a:t>JPMC, Code  for Good - 2016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844675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Using following ways, we </a:t>
            </a:r>
            <a:r>
              <a:rPr lang="en-US" sz="3500" dirty="0" err="1" smtClean="0"/>
              <a:t>overcomed</a:t>
            </a:r>
            <a:r>
              <a:rPr lang="en-US" sz="3500" dirty="0" smtClean="0"/>
              <a:t> to manage the challenges faced by you</a:t>
            </a:r>
            <a:endParaRPr lang="en-US" sz="3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Tracking through SMS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Timeline of a individual student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Learnt to complete given task in small span of time.</a:t>
            </a:r>
          </a:p>
          <a:p>
            <a:r>
              <a:rPr lang="en-US" dirty="0" smtClean="0"/>
              <a:t>New technologies.</a:t>
            </a:r>
          </a:p>
          <a:p>
            <a:r>
              <a:rPr lang="en-US" dirty="0" smtClean="0"/>
              <a:t>Learnt to work in a group of people where all were new to each other, </a:t>
            </a:r>
            <a:r>
              <a:rPr lang="en-US" dirty="0" smtClean="0"/>
              <a:t>a completely new and healthy environment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Dividing the work on the basis of individual skills.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Our experience in CFG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404</TotalTime>
  <Words>121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Team 4 JPMC, Code  for Good - 2016</vt:lpstr>
      <vt:lpstr>Using following ways, we overcomed to manage the challenges faced by you</vt:lpstr>
      <vt:lpstr>Tracking through SMS</vt:lpstr>
      <vt:lpstr>Timeline of a individual student</vt:lpstr>
      <vt:lpstr>Dashboards</vt:lpstr>
      <vt:lpstr>Our experience in CFG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</dc:title>
  <dc:creator>KIRAN</dc:creator>
  <cp:lastModifiedBy>KIRAN</cp:lastModifiedBy>
  <cp:revision>19</cp:revision>
  <dcterms:created xsi:type="dcterms:W3CDTF">2016-07-23T16:57:53Z</dcterms:created>
  <dcterms:modified xsi:type="dcterms:W3CDTF">2016-07-24T01:57:58Z</dcterms:modified>
</cp:coreProperties>
</file>