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B64A"/>
    <a:srgbClr val="366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7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2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4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5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2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2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31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9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491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7200" dirty="0" smtClean="0"/>
              <a:t>katalyst</a:t>
            </a:r>
            <a:endParaRPr lang="en-GB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4000" dirty="0" smtClean="0"/>
              <a:t>Team 5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5382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help connect mentors and mentees.</a:t>
            </a:r>
          </a:p>
          <a:p>
            <a:r>
              <a:rPr lang="en-GB" dirty="0" smtClean="0"/>
              <a:t>To help them schedule interactions.</a:t>
            </a:r>
          </a:p>
          <a:p>
            <a:r>
              <a:rPr lang="en-GB" dirty="0" smtClean="0"/>
              <a:t>To track their progress.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424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Registration</a:t>
            </a:r>
          </a:p>
          <a:p>
            <a:r>
              <a:rPr lang="en-GB" dirty="0" smtClean="0"/>
              <a:t>Matching mentors to mentees</a:t>
            </a:r>
          </a:p>
          <a:p>
            <a:r>
              <a:rPr lang="en-GB" dirty="0" smtClean="0"/>
              <a:t>Scheduling meetings</a:t>
            </a:r>
          </a:p>
          <a:p>
            <a:r>
              <a:rPr lang="en-GB" dirty="0" smtClean="0"/>
              <a:t>Keeps track of frequency of the meetings.</a:t>
            </a:r>
          </a:p>
          <a:p>
            <a:r>
              <a:rPr lang="en-GB" dirty="0" smtClean="0"/>
              <a:t>Reminders</a:t>
            </a:r>
          </a:p>
          <a:p>
            <a:r>
              <a:rPr lang="en-GB" dirty="0" smtClean="0"/>
              <a:t>Performance report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66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0189" y="4726547"/>
            <a:ext cx="7379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 smtClean="0">
                <a:solidFill>
                  <a:srgbClr val="8CB64A"/>
                </a:solidFill>
              </a:rPr>
              <a:t>To the demo…</a:t>
            </a:r>
            <a:endParaRPr lang="en-GB" sz="7200" dirty="0">
              <a:solidFill>
                <a:srgbClr val="8CB64A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48" y="1141190"/>
            <a:ext cx="6426485" cy="318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6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2584" y="1390918"/>
            <a:ext cx="91826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 smtClean="0">
                <a:solidFill>
                  <a:srgbClr val="366658"/>
                </a:solidFill>
              </a:rPr>
              <a:t>THE END</a:t>
            </a:r>
          </a:p>
          <a:p>
            <a:pPr algn="ctr"/>
            <a:r>
              <a:rPr lang="en-GB" sz="8800" dirty="0" smtClean="0">
                <a:solidFill>
                  <a:srgbClr val="8CB64A"/>
                </a:solidFill>
              </a:rPr>
              <a:t>THANK YOU</a:t>
            </a:r>
            <a:endParaRPr lang="en-GB" sz="8800" dirty="0">
              <a:solidFill>
                <a:srgbClr val="8CB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94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94</TotalTime>
  <Words>49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</vt:lpstr>
      <vt:lpstr>katalyst</vt:lpstr>
      <vt:lpstr>objectives</vt:lpstr>
      <vt:lpstr>features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katalyst</dc:title>
  <dc:creator>Devika Nair</dc:creator>
  <cp:lastModifiedBy>Devika Nair</cp:lastModifiedBy>
  <cp:revision>5</cp:revision>
  <dcterms:created xsi:type="dcterms:W3CDTF">2016-07-23T23:23:55Z</dcterms:created>
  <dcterms:modified xsi:type="dcterms:W3CDTF">2016-07-24T00:58:48Z</dcterms:modified>
</cp:coreProperties>
</file>