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658"/>
    <a:srgbClr val="8CB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5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9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katalyst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Team 5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382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To help connect mentors and mentees.</a:t>
            </a:r>
          </a:p>
          <a:p>
            <a:r>
              <a:rPr lang="en-GB" sz="2800" dirty="0" smtClean="0"/>
              <a:t>To help them schedule interactions.</a:t>
            </a:r>
          </a:p>
          <a:p>
            <a:r>
              <a:rPr lang="en-GB" sz="2800" dirty="0" smtClean="0"/>
              <a:t>To track their progress.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242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094901"/>
            <a:ext cx="11029615" cy="3678303"/>
          </a:xfrm>
        </p:spPr>
        <p:txBody>
          <a:bodyPr>
            <a:noAutofit/>
          </a:bodyPr>
          <a:lstStyle/>
          <a:p>
            <a:r>
              <a:rPr lang="en-GB" sz="2800" dirty="0" smtClean="0"/>
              <a:t>Registration</a:t>
            </a:r>
          </a:p>
          <a:p>
            <a:r>
              <a:rPr lang="en-GB" sz="2800" dirty="0" smtClean="0"/>
              <a:t>Matching mentors to mentees</a:t>
            </a:r>
          </a:p>
          <a:p>
            <a:r>
              <a:rPr lang="en-GB" sz="2800" dirty="0" smtClean="0"/>
              <a:t>Scheduling meetings</a:t>
            </a:r>
          </a:p>
          <a:p>
            <a:r>
              <a:rPr lang="en-GB" sz="2800" dirty="0" smtClean="0"/>
              <a:t>Keeps track of frequency of the meetings</a:t>
            </a:r>
          </a:p>
          <a:p>
            <a:r>
              <a:rPr lang="en-GB" sz="2800" dirty="0" smtClean="0"/>
              <a:t>Alerts and Reminders</a:t>
            </a:r>
          </a:p>
          <a:p>
            <a:r>
              <a:rPr lang="en-GB" sz="2800" dirty="0" smtClean="0"/>
              <a:t>Performance report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676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189" y="4726547"/>
            <a:ext cx="737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2"/>
                </a:solidFill>
              </a:rPr>
              <a:t>To the demo…</a:t>
            </a:r>
            <a:endParaRPr lang="en-GB" sz="72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8" y="1141190"/>
            <a:ext cx="6426485" cy="31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4" y="2910621"/>
            <a:ext cx="9182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smtClean="0">
                <a:solidFill>
                  <a:schemeClr val="tx2"/>
                </a:solidFill>
              </a:rPr>
              <a:t>Q &amp; A</a:t>
            </a:r>
            <a:endParaRPr lang="en-GB" sz="8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230</TotalTime>
  <Words>49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katalyst</vt:lpstr>
      <vt:lpstr>objectives</vt:lpstr>
      <vt:lpstr>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katalyst</dc:title>
  <dc:creator>Devika Nair</dc:creator>
  <cp:lastModifiedBy>Devika Nair</cp:lastModifiedBy>
  <cp:revision>10</cp:revision>
  <dcterms:created xsi:type="dcterms:W3CDTF">2016-07-23T23:23:55Z</dcterms:created>
  <dcterms:modified xsi:type="dcterms:W3CDTF">2016-07-24T03:43:08Z</dcterms:modified>
</cp:coreProperties>
</file>