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  <a:srgbClr val="8C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9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katalyst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Team 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38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57010"/>
            <a:ext cx="11029615" cy="367830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help connect mentors and mentees.</a:t>
            </a:r>
          </a:p>
          <a:p>
            <a:r>
              <a:rPr lang="en-GB" sz="2800" dirty="0" smtClean="0"/>
              <a:t>To help them schedule interactions.</a:t>
            </a:r>
          </a:p>
          <a:p>
            <a:r>
              <a:rPr lang="en-GB" sz="2800" dirty="0" smtClean="0"/>
              <a:t>To track their progress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To send alerts </a:t>
            </a:r>
            <a:r>
              <a:rPr lang="en-GB" sz="2800" dirty="0"/>
              <a:t>and </a:t>
            </a:r>
            <a:r>
              <a:rPr lang="en-GB" sz="2800" dirty="0" smtClean="0"/>
              <a:t>reminders.</a:t>
            </a:r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242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189" y="4726547"/>
            <a:ext cx="737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</a:rPr>
              <a:t>To the demo…</a:t>
            </a:r>
            <a:endParaRPr lang="en-GB" sz="72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8" y="1141190"/>
            <a:ext cx="6426485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Automated pay-out calculation</a:t>
            </a:r>
          </a:p>
          <a:p>
            <a:r>
              <a:rPr lang="en-GB" sz="2800" dirty="0" smtClean="0"/>
              <a:t>Location based mentor-mentee matching suggestions</a:t>
            </a:r>
          </a:p>
          <a:p>
            <a:r>
              <a:rPr lang="en-GB" sz="2800" dirty="0" smtClean="0"/>
              <a:t>Feedback</a:t>
            </a:r>
            <a:r>
              <a:rPr lang="en-GB" sz="2800" dirty="0"/>
              <a:t> </a:t>
            </a:r>
            <a:r>
              <a:rPr lang="en-GB" sz="2800" dirty="0" smtClean="0"/>
              <a:t>through IVR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8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4" y="2910621"/>
            <a:ext cx="9182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solidFill>
                  <a:schemeClr val="tx2"/>
                </a:solidFill>
              </a:rPr>
              <a:t>Q &amp; A</a:t>
            </a:r>
            <a:endParaRPr lang="en-GB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248</TotalTime>
  <Words>48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katalyst</vt:lpstr>
      <vt:lpstr>objectives</vt:lpstr>
      <vt:lpstr>PowerPoint Presentation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katalyst</dc:title>
  <dc:creator>Devika Nair</dc:creator>
  <cp:lastModifiedBy>Devika Nair</cp:lastModifiedBy>
  <cp:revision>12</cp:revision>
  <dcterms:created xsi:type="dcterms:W3CDTF">2016-07-23T23:23:55Z</dcterms:created>
  <dcterms:modified xsi:type="dcterms:W3CDTF">2016-07-24T04:53:33Z</dcterms:modified>
</cp:coreProperties>
</file>