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188D-18A2-41AE-AC0E-9B825D8D7BC6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53A-64A8-4950-86C9-9A75CA72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98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188D-18A2-41AE-AC0E-9B825D8D7BC6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53A-64A8-4950-86C9-9A75CA72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32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188D-18A2-41AE-AC0E-9B825D8D7BC6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53A-64A8-4950-86C9-9A75CA72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6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188D-18A2-41AE-AC0E-9B825D8D7BC6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53A-64A8-4950-86C9-9A75CA72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91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188D-18A2-41AE-AC0E-9B825D8D7BC6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53A-64A8-4950-86C9-9A75CA72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45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188D-18A2-41AE-AC0E-9B825D8D7BC6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53A-64A8-4950-86C9-9A75CA72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92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188D-18A2-41AE-AC0E-9B825D8D7BC6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53A-64A8-4950-86C9-9A75CA72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30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188D-18A2-41AE-AC0E-9B825D8D7BC6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53A-64A8-4950-86C9-9A75CA72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51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188D-18A2-41AE-AC0E-9B825D8D7BC6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53A-64A8-4950-86C9-9A75CA72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03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188D-18A2-41AE-AC0E-9B825D8D7BC6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53A-64A8-4950-86C9-9A75CA72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5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188D-18A2-41AE-AC0E-9B825D8D7BC6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53A-64A8-4950-86C9-9A75CA72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42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C188D-18A2-41AE-AC0E-9B825D8D7BC6}" type="datetimeFigureOut">
              <a:rPr lang="en-IN" smtClean="0"/>
              <a:t>24-07-2016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653A-64A8-4950-86C9-9A75CA72A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83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An Insight Into ATMA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758683"/>
            <a:ext cx="8208912" cy="3384376"/>
          </a:xfrm>
        </p:spPr>
        <p:txBody>
          <a:bodyPr>
            <a:no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In association with                            Presented by </a:t>
            </a:r>
            <a:r>
              <a:rPr lang="en-IN" sz="2800" b="1" dirty="0" smtClean="0">
                <a:solidFill>
                  <a:schemeClr val="tx1"/>
                </a:solidFill>
              </a:rPr>
              <a:t>Team 6</a:t>
            </a:r>
          </a:p>
          <a:p>
            <a:pPr algn="r"/>
            <a:r>
              <a:rPr lang="en-IN" sz="2400" dirty="0" smtClean="0">
                <a:solidFill>
                  <a:schemeClr val="tx1"/>
                </a:solidFill>
              </a:rPr>
              <a:t>Akash Shah</a:t>
            </a:r>
          </a:p>
          <a:p>
            <a:pPr algn="r"/>
            <a:r>
              <a:rPr lang="en-IN" sz="2400" dirty="0" smtClean="0">
                <a:solidFill>
                  <a:schemeClr val="tx1"/>
                </a:solidFill>
              </a:rPr>
              <a:t>Kushal Vyas</a:t>
            </a:r>
          </a:p>
          <a:p>
            <a:pPr algn="r"/>
            <a:r>
              <a:rPr lang="en-IN" sz="2400" dirty="0" smtClean="0">
                <a:solidFill>
                  <a:schemeClr val="tx1"/>
                </a:solidFill>
              </a:rPr>
              <a:t>Nidhi Singh</a:t>
            </a:r>
          </a:p>
          <a:p>
            <a:pPr algn="r"/>
            <a:r>
              <a:rPr lang="en-IN" sz="2400" dirty="0" smtClean="0">
                <a:solidFill>
                  <a:schemeClr val="tx1"/>
                </a:solidFill>
              </a:rPr>
              <a:t>Chaitanya Suvarna</a:t>
            </a:r>
          </a:p>
          <a:p>
            <a:pPr algn="r"/>
            <a:r>
              <a:rPr lang="en-IN" sz="2400" dirty="0" smtClean="0">
                <a:solidFill>
                  <a:schemeClr val="tx1"/>
                </a:solidFill>
              </a:rPr>
              <a:t>Sarthak Langde</a:t>
            </a:r>
          </a:p>
          <a:p>
            <a:pPr algn="r"/>
            <a:r>
              <a:rPr lang="en-IN" sz="2400" dirty="0" smtClean="0">
                <a:solidFill>
                  <a:schemeClr val="tx1"/>
                </a:solidFill>
              </a:rPr>
              <a:t>Shreya Sen</a:t>
            </a:r>
          </a:p>
          <a:p>
            <a:pPr algn="r"/>
            <a:endParaRPr lang="en-IN" b="1" dirty="0" smtClean="0">
              <a:solidFill>
                <a:schemeClr val="tx1"/>
              </a:solidFill>
            </a:endParaRPr>
          </a:p>
          <a:p>
            <a:endParaRPr lang="en-IN" sz="2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68" y="3789040"/>
            <a:ext cx="2787740" cy="196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0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IN" dirty="0" smtClean="0"/>
              <a:t>4. Survey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Get the feedback from your partner NGO about the –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 smtClean="0"/>
              <a:t>Partner Manager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 smtClean="0"/>
              <a:t>Volunteer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 smtClean="0"/>
              <a:t>Project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501008"/>
            <a:ext cx="8064896" cy="2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4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528" y="2492896"/>
            <a:ext cx="8229600" cy="3816424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/>
              <a:t>1. ONE click information generation!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2.  Lure the volunteers by glorifying them.</a:t>
            </a:r>
            <a:br>
              <a:rPr lang="en-IN" sz="2400" dirty="0" smtClean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>3. Your previous excel data won’t go waste!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2656"/>
            <a:ext cx="6840760" cy="1656184"/>
          </a:xfrm>
        </p:spPr>
      </p:pic>
    </p:spTree>
    <p:extLst>
      <p:ext uri="{BB962C8B-B14F-4D97-AF65-F5344CB8AC3E}">
        <p14:creationId xmlns:p14="http://schemas.microsoft.com/office/powerpoint/2010/main" val="102209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We hope we delivered your services efficiently !</a:t>
            </a:r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4000" b="1" dirty="0" smtClean="0"/>
              <a:t>Thank You ATMA!</a:t>
            </a:r>
          </a:p>
          <a:p>
            <a:pPr marL="0" indent="0" algn="ctr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501008"/>
            <a:ext cx="384042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7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4000" b="1" dirty="0" smtClean="0"/>
              <a:t>Challenges faced by the ATMA currently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30411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6" y="836712"/>
            <a:ext cx="6515236" cy="5255623"/>
          </a:xfrm>
        </p:spPr>
      </p:pic>
    </p:spTree>
    <p:extLst>
      <p:ext uri="{BB962C8B-B14F-4D97-AF65-F5344CB8AC3E}">
        <p14:creationId xmlns:p14="http://schemas.microsoft.com/office/powerpoint/2010/main" val="85789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What is the way out?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96752"/>
            <a:ext cx="6227586" cy="5361459"/>
          </a:xfrm>
        </p:spPr>
      </p:pic>
    </p:spTree>
    <p:extLst>
      <p:ext uri="{BB962C8B-B14F-4D97-AF65-F5344CB8AC3E}">
        <p14:creationId xmlns:p14="http://schemas.microsoft.com/office/powerpoint/2010/main" val="157740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sz="3600" dirty="0" smtClean="0"/>
          </a:p>
          <a:p>
            <a:pPr marL="0" indent="0" algn="ctr">
              <a:buNone/>
            </a:pPr>
            <a:r>
              <a:rPr lang="en-IN" sz="3600" dirty="0" smtClean="0"/>
              <a:t>Le</a:t>
            </a:r>
            <a:r>
              <a:rPr lang="en-IN" sz="4000" dirty="0" smtClean="0"/>
              <a:t>t us have an</a:t>
            </a:r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“INSIGHT”</a:t>
            </a:r>
            <a:endParaRPr lang="en-IN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7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4000" b="1" dirty="0" smtClean="0"/>
              <a:t>Now let us have a look at some MATH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57519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Tracking System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898776" cy="63976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BEFORE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3898776" cy="435047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Make an excel sheet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and Insert data             2-6 hours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Track the required               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data                                 1-2 hours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Sort from the                   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redundant data             1-2 hours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dirty="0" smtClean="0"/>
              <a:t>Total Time:                 </a:t>
            </a:r>
          </a:p>
          <a:p>
            <a:pPr marL="0" indent="0">
              <a:buNone/>
            </a:pPr>
            <a:r>
              <a:rPr lang="en-IN" sz="2000" b="1" dirty="0" smtClean="0"/>
              <a:t>      </a:t>
            </a:r>
          </a:p>
          <a:p>
            <a:pPr marL="0" indent="0">
              <a:buNone/>
            </a:pPr>
            <a:r>
              <a:rPr lang="en-IN" sz="2000" dirty="0" err="1" smtClean="0"/>
              <a:t>Upto</a:t>
            </a:r>
            <a:r>
              <a:rPr lang="en-IN" sz="2000" b="1" dirty="0" smtClean="0"/>
              <a:t> </a:t>
            </a:r>
            <a:r>
              <a:rPr lang="en-IN" b="1" dirty="0" smtClean="0"/>
              <a:t>8-10 hours!!</a:t>
            </a:r>
            <a:r>
              <a:rPr lang="en-IN" sz="2000" b="1" dirty="0" smtClean="0"/>
              <a:t>              </a:t>
            </a:r>
            <a:endParaRPr lang="en-IN" sz="20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       AFTER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50469"/>
          </a:xfrm>
          <a:ln w="63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Data Insertion        4 clicks away!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Data Tracking         3 clicks away!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 smtClean="0"/>
              <a:t>Total Time: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b="1" dirty="0" smtClean="0"/>
              <a:t>8-10 minutes        </a:t>
            </a:r>
          </a:p>
          <a:p>
            <a:pPr marL="0" indent="0">
              <a:buNone/>
            </a:pPr>
            <a:r>
              <a:rPr lang="en-IN" b="1" dirty="0" smtClean="0"/>
              <a:t>MAXIMUM!!</a:t>
            </a:r>
            <a:endParaRPr lang="en-IN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5013176"/>
            <a:ext cx="1152128" cy="11521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728500"/>
            <a:ext cx="1584176" cy="1580125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5" idx="1"/>
            <a:endCxn id="5" idx="1"/>
          </p:cNvCxnSpPr>
          <p:nvPr/>
        </p:nvCxnSpPr>
        <p:spPr>
          <a:xfrm>
            <a:off x="457200" y="435010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66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Volunteer Selection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BEFORE: Manual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2856"/>
            <a:ext cx="4040188" cy="4285485"/>
          </a:xfrm>
          <a:ln>
            <a:solidFill>
              <a:schemeClr val="tx1"/>
            </a:solidFill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AFTER: Automated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132856"/>
            <a:ext cx="4041775" cy="424847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904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Statistics of the working hours 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Want to earn that title??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Beat the boy who worked for 20 hours per week last month</a:t>
            </a:r>
            <a:endParaRPr lang="en-IN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43830"/>
            <a:ext cx="8316416" cy="23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1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182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An Insight Into ATMA</vt:lpstr>
      <vt:lpstr>PowerPoint Presentation</vt:lpstr>
      <vt:lpstr>PowerPoint Presentation</vt:lpstr>
      <vt:lpstr>What is the way out? </vt:lpstr>
      <vt:lpstr>PowerPoint Presentation</vt:lpstr>
      <vt:lpstr> </vt:lpstr>
      <vt:lpstr>1. Tracking System</vt:lpstr>
      <vt:lpstr>2. Volunteer Selection</vt:lpstr>
      <vt:lpstr>3. Statistics of the working hours </vt:lpstr>
      <vt:lpstr>4. Survey Analysis</vt:lpstr>
      <vt:lpstr>1. ONE click information generation!  2.  Lure the volunteers by glorifying them.  3. Your previous excel data won’t go waste!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Insight Into ATMA</dc:title>
  <dc:creator>Anil Kumar Singh</dc:creator>
  <cp:lastModifiedBy>Anil Kumar Singh</cp:lastModifiedBy>
  <cp:revision>29</cp:revision>
  <dcterms:created xsi:type="dcterms:W3CDTF">2016-07-24T02:24:48Z</dcterms:created>
  <dcterms:modified xsi:type="dcterms:W3CDTF">2016-07-24T05:06:51Z</dcterms:modified>
</cp:coreProperties>
</file>