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88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C6B52-E4A7-438B-82E1-0436EA8FD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DC64E2-35DD-45D7-BA0B-C60618267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9765D-0861-42FC-BFE9-1AC8B86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224C2F-F616-4C65-AB60-0266D071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F4F30-4EDC-4C56-9907-4C1692D2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2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0D286-B012-48F7-AE21-DBA23375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E91537-0704-4A54-B214-DD659202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CEF33C-66ED-456C-9E05-980B55FA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37898F-AB81-407C-9354-EE955789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50DC3B-A6EC-4D5E-A475-2A61A2E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4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5EB199-CD59-4F94-93F4-44058992C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5787D5-66BD-4F53-92D7-14A774E5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EA5D47-5FE7-43B2-AB1A-E630CF61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3C293F-93AC-407C-B42A-3EADE0E7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5BF7DC-957E-4D4B-A6CB-1F6B488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9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BB802-2A65-49EE-9312-3BF0DE34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0F815-23B0-407F-BA1F-0A6A11D05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2D291F-AD3B-456F-82C3-6AE78A98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1C8272-577B-4BDD-9427-DFB51EB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000276-C850-48B7-B012-4B399E84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18C9A-6995-4852-B4CD-177C4122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26D73-8479-4EFF-BC64-D7BD914B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297A07-BABA-4B75-96B8-52DDCE84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A62BF0-D74D-4426-BE09-09679E6C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23CBCC-F0D5-4636-B3DD-81C4F81A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8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63B2D-B268-4723-8633-A68C95E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2257E3-2802-4329-8348-2DBAA832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F6ABF3-28B9-403B-A77D-FB418BB8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F69E2F-8A54-4AD2-A498-0B574410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7053E0-2113-4B92-A448-42F6FE59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B2BD9B-58B5-4163-B483-649757C3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67CAF-8B57-4819-B921-2D00A1F6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E94FEF-0C71-49A8-A43C-FE0816FB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4319E0-7A1D-4E5E-81F8-F69B176C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86608-6A5B-4FCA-A5CF-840E08BE3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161197-240A-4C36-9C34-8E22416F9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E91920-AF0C-4D7B-901F-459FD5B2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FA940E4-6404-4F5B-B221-BD6609E1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B2F6547-B43C-4C86-B0D4-8FDBA05A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8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784C10-6C3D-4CA5-A100-1AF7737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65F953-9A08-4EEB-B079-034E358B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1A4BBF-980E-41A2-9015-D6AD9B07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EE161A-3B3C-4353-8979-0A0475F2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FDB1E9-F4F4-44CB-84F4-0BD2B46B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EE4419-BAFB-4A5C-80B6-CDB69E52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2E277D-9899-4F19-A996-0C4FB2E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600417-29A7-4C82-B8DD-E6A93AD7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3B11C6-42FD-4AE5-B3BF-64ABD046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EB906B-EA7A-4190-BCF1-9FF5439F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CC437E-E807-4B53-B8E9-14567179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68FE08-41A6-422C-8192-42248EF9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CE163C-2606-4032-9A8E-1F7E62DF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7652E0-90D2-45DA-BCF8-1AC8780D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D164B5-3280-495C-A0F9-D9515B6C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5EDC3A-17DC-4342-88F4-1020DEC9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AE3CDE-721F-4FA4-9156-45927763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614A5E-BF56-4176-B2A7-78D6AD01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F80202-CCB3-4918-9B9D-1B04255B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F11C44-11FB-4A10-8D64-B2154E12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CF6365-2A55-4269-A7B0-C7112E74B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9D9DAB-175E-4E97-89AB-85E5BEFBA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D6807-D0E8-40A6-8069-5CBA7BE32085}" type="datetimeFigureOut">
              <a:rPr lang="en-IN" smtClean="0"/>
              <a:t>30/07/17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D76DFF-54DA-4A7E-A646-B3FF33B1E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818D75-CFAD-4507-A438-13F38F1B2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EC0A-CEE4-4A80-AC66-C598D4A8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17DF35-C5BA-4538-A264-9CDA588A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11" y="1630018"/>
            <a:ext cx="5962497" cy="2026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4BD8FE-874E-48A6-8E60-56092562D951}"/>
              </a:ext>
            </a:extLst>
          </p:cNvPr>
          <p:cNvSpPr txBox="1"/>
          <p:nvPr/>
        </p:nvSpPr>
        <p:spPr>
          <a:xfrm>
            <a:off x="7991060" y="4505739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-Team 1</a:t>
            </a:r>
          </a:p>
        </p:txBody>
      </p:sp>
    </p:spTree>
    <p:extLst>
      <p:ext uri="{BB962C8B-B14F-4D97-AF65-F5344CB8AC3E}">
        <p14:creationId xmlns:p14="http://schemas.microsoft.com/office/powerpoint/2010/main" val="119824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DC9CE-1424-4F51-96E1-A28E9C32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Pain Point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39B108-CE08-45F6-BD7D-780208E2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Intervention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interaction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tools to collaborate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2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things simple</a:t>
            </a:r>
          </a:p>
          <a:p>
            <a:pPr lvl="1"/>
            <a:r>
              <a:rPr lang="en-US" dirty="0" smtClean="0"/>
              <a:t>Web App</a:t>
            </a:r>
          </a:p>
          <a:p>
            <a:pPr lvl="1"/>
            <a:r>
              <a:rPr lang="en-US" dirty="0" smtClean="0"/>
              <a:t>Python at the Backend</a:t>
            </a:r>
          </a:p>
          <a:p>
            <a:pPr lvl="1"/>
            <a:r>
              <a:rPr lang="en-US" dirty="0" smtClean="0"/>
              <a:t>HTML, JS, CSS at Client</a:t>
            </a:r>
          </a:p>
          <a:p>
            <a:pPr lvl="1"/>
            <a:r>
              <a:rPr lang="en-US" dirty="0" smtClean="0"/>
              <a:t>YouTube Data API</a:t>
            </a:r>
          </a:p>
          <a:p>
            <a:pPr lvl="1"/>
            <a:r>
              <a:rPr lang="en-US" dirty="0" smtClean="0"/>
              <a:t>Google Translate</a:t>
            </a:r>
          </a:p>
        </p:txBody>
      </p:sp>
    </p:spTree>
    <p:extLst>
      <p:ext uri="{BB962C8B-B14F-4D97-AF65-F5344CB8AC3E}">
        <p14:creationId xmlns:p14="http://schemas.microsoft.com/office/powerpoint/2010/main" val="164269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B66EE-9B0F-4C63-8FE3-E883696D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USPs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CD1C4E-F72F-42CC-BD5B-90B86695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I18n (60+ languages support)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to launch in one go whichever language you want.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Provison to upload picture of lesson plan.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–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DB design. 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plugged into any DB Engine with just changing one line.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Added security layer that provisions hashing. Hence user data is secure.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1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USPs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the storage costs for NGO. Use YouTube servers to store videos.</a:t>
            </a:r>
          </a:p>
          <a:p>
            <a:r>
              <a:rPr lang="en-US" dirty="0" smtClean="0"/>
              <a:t>Taken care of low coverage networks for video streaming.</a:t>
            </a:r>
          </a:p>
          <a:p>
            <a:r>
              <a:rPr lang="en-US" dirty="0" smtClean="0"/>
              <a:t>Commenting feature ..making interactions easy.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342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time was not cruel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Notifications would have born.</a:t>
            </a:r>
          </a:p>
          <a:p>
            <a:r>
              <a:rPr lang="en-US" dirty="0" smtClean="0"/>
              <a:t>Compressing video in browser itself (Found a way, but time was cruel)</a:t>
            </a:r>
          </a:p>
          <a:p>
            <a:r>
              <a:rPr lang="en-US" dirty="0" smtClean="0"/>
              <a:t>Search for admins on various categories.</a:t>
            </a:r>
          </a:p>
          <a:p>
            <a:r>
              <a:rPr lang="en-US" dirty="0" smtClean="0"/>
              <a:t>All the revisions would have been taken care of.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45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179</Words>
  <Application>Microsoft Macintosh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Pain Point</vt:lpstr>
      <vt:lpstr>Tech Stack</vt:lpstr>
      <vt:lpstr>Our main USPs</vt:lpstr>
      <vt:lpstr>Our Main USPs (Continued)</vt:lpstr>
      <vt:lpstr>If time was not cruel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CEQUE</dc:title>
  <dc:creator>Pooja More</dc:creator>
  <cp:lastModifiedBy>Rajendra Kadam</cp:lastModifiedBy>
  <cp:revision>16</cp:revision>
  <dcterms:created xsi:type="dcterms:W3CDTF">2017-07-29T19:46:39Z</dcterms:created>
  <dcterms:modified xsi:type="dcterms:W3CDTF">2017-07-30T05:08:15Z</dcterms:modified>
</cp:coreProperties>
</file>