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A08EA3-A38B-4704-BF43-FDEDCFCD310D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69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4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31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02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554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5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78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74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A74C2-1D85-4808-945B-B86A787C1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667"/>
            <a:ext cx="12192000" cy="4402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A842F-4D53-459A-AE59-ECE0BFBC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0" y="228600"/>
            <a:ext cx="4069080" cy="999067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CEQ-SHA</a:t>
            </a:r>
          </a:p>
        </p:txBody>
      </p:sp>
    </p:spTree>
    <p:extLst>
      <p:ext uri="{BB962C8B-B14F-4D97-AF65-F5344CB8AC3E}">
        <p14:creationId xmlns:p14="http://schemas.microsoft.com/office/powerpoint/2010/main" val="156483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0DEC-D746-4A1A-B718-C519B059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186B-66EA-4256-B909-7F736449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CEQ-SHA is a mobile friendly web-application which provides a single platform to collaborate within the team. </a:t>
            </a:r>
          </a:p>
          <a:p>
            <a:r>
              <a:rPr lang="en-IN" dirty="0"/>
              <a:t>Primarily functionalities includes –</a:t>
            </a:r>
          </a:p>
          <a:p>
            <a:pPr marL="0" indent="0">
              <a:buNone/>
            </a:pPr>
            <a:r>
              <a:rPr lang="en-IN" dirty="0"/>
              <a:t>          	1. Maintain Stakeholders data - the teachers , administrators and the subject experts.</a:t>
            </a:r>
          </a:p>
          <a:p>
            <a:pPr marL="0" indent="0">
              <a:buNone/>
            </a:pPr>
            <a:r>
              <a:rPr lang="en-IN" dirty="0"/>
              <a:t>          	2. Capture and discuss unit plan and the lesson plan</a:t>
            </a:r>
          </a:p>
          <a:p>
            <a:pPr marL="0" indent="0">
              <a:buNone/>
            </a:pPr>
            <a:r>
              <a:rPr lang="en-IN" dirty="0"/>
              <a:t>          	3. Upload and view videos privately and provide feedback </a:t>
            </a:r>
          </a:p>
          <a:p>
            <a:pPr marL="0" indent="0">
              <a:buNone/>
            </a:pPr>
            <a:r>
              <a:rPr lang="en-IN" dirty="0"/>
              <a:t>	4. Have two way communication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161B1-8B47-4119-9C92-7B5E3B1D8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638" y="642541"/>
            <a:ext cx="387721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0776-3482-402F-A77F-9B5C9010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resolved…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5B4E-CDF5-4240-83B8-007D4E50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PROBLEM                                                                   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 platform for sharing.                                        Common Platform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Low Connectivity                                                  YouTube API : </a:t>
            </a:r>
            <a:r>
              <a:rPr lang="en-IN" dirty="0" err="1"/>
              <a:t>Resumable</a:t>
            </a:r>
            <a:r>
              <a:rPr lang="en-IN" dirty="0"/>
              <a:t> uploads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Big File Size                                                          No limitation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Feedback/Tips                                                      Integrated Feedback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Closed Groups                                                    Private Video Sharing and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Language Barrier                                                  Translation from English to Hindi/Marathi (extendable)</a:t>
            </a:r>
            <a:endParaRPr lang="en-IN" b="1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Space and Finance                                                Reduces the cost of renting a Server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AF43F-7FBF-4F8A-94C4-EDA99B8F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599" y="2239596"/>
            <a:ext cx="603676" cy="63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9477C-9AF4-495C-8784-20F6A2780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71" y="2334873"/>
            <a:ext cx="441718" cy="441718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DCF4D78E-B9D1-43A1-8CEE-C3D5152DDC3D}"/>
              </a:ext>
            </a:extLst>
          </p:cNvPr>
          <p:cNvSpPr/>
          <p:nvPr/>
        </p:nvSpPr>
        <p:spPr>
          <a:xfrm>
            <a:off x="4423410" y="3657600"/>
            <a:ext cx="1645920" cy="731520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CHQ-SHA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1161B-5ECB-4310-B3D1-4BA867E28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638" y="642541"/>
            <a:ext cx="387721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1969E-62B6-4D4C-BB01-0B264D51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More….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9FEDB-83F2-42B9-A28E-202320047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   </a:t>
            </a:r>
            <a:r>
              <a:rPr lang="en-IN" sz="1600" b="1" u="sng" dirty="0">
                <a:solidFill>
                  <a:srgbClr val="C00000"/>
                </a:solidFill>
              </a:rPr>
              <a:t>ADDITIONAL FEATURES IMPLEMENTED</a:t>
            </a:r>
          </a:p>
          <a:p>
            <a:r>
              <a:rPr lang="en-IN" dirty="0"/>
              <a:t>Audio feedback for the video to reduce ambiguity.</a:t>
            </a:r>
          </a:p>
          <a:p>
            <a:r>
              <a:rPr lang="en-IN" dirty="0"/>
              <a:t>Dynamic feedback the highlighted commentary through the video 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32046-F986-469D-AB93-8DE7E62EE7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sz="1800" b="1" u="sng" dirty="0">
                <a:solidFill>
                  <a:srgbClr val="C00000"/>
                </a:solidFill>
              </a:rPr>
              <a:t>WHAT’S NEXT ?</a:t>
            </a:r>
          </a:p>
          <a:p>
            <a:r>
              <a:rPr lang="en-IN" sz="1800" dirty="0"/>
              <a:t>Text-to-speech - To further reduce language barrier</a:t>
            </a:r>
          </a:p>
          <a:p>
            <a:r>
              <a:rPr lang="en-IN" sz="1800" dirty="0"/>
              <a:t>Push Notifications –To notify the subject matter experts on a new upload by the teacher.</a:t>
            </a:r>
          </a:p>
          <a:p>
            <a:r>
              <a:rPr lang="en-IN" sz="1800" dirty="0"/>
              <a:t>Machine Learning- To create an automated feedback functionality.</a:t>
            </a:r>
          </a:p>
          <a:p>
            <a:endParaRPr lang="en-IN" sz="1800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EB1D4-02BD-431B-91A0-17014CCA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53" y="187664"/>
            <a:ext cx="1676530" cy="1676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CCF89-2E44-4322-A29A-48B94A77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38" y="642541"/>
            <a:ext cx="387721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749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283</TotalTime>
  <Words>151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Gill Sans MT</vt:lpstr>
      <vt:lpstr>Gallery</vt:lpstr>
      <vt:lpstr>CEQ-SHA</vt:lpstr>
      <vt:lpstr>What is the product?</vt:lpstr>
      <vt:lpstr>problems resolved… </vt:lpstr>
      <vt:lpstr>What More….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CEQUE</dc:title>
  <dc:creator>PRAJWALA SHETTY</dc:creator>
  <cp:lastModifiedBy>PRAJWALA SHETTY</cp:lastModifiedBy>
  <cp:revision>31</cp:revision>
  <dcterms:created xsi:type="dcterms:W3CDTF">2017-07-30T00:00:07Z</dcterms:created>
  <dcterms:modified xsi:type="dcterms:W3CDTF">2017-07-30T04:43:38Z</dcterms:modified>
</cp:coreProperties>
</file>