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828800"/>
          </a:xfrm>
        </p:spPr>
        <p:txBody>
          <a:bodyPr/>
          <a:lstStyle/>
          <a:p>
            <a:pPr algn="ctr"/>
            <a:r>
              <a:rPr lang="en-IN" sz="5400" b="1" i="1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MAKE  A WISH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43200"/>
            <a:ext cx="7550834" cy="3810000"/>
          </a:xfrm>
        </p:spPr>
        <p:txBody>
          <a:bodyPr>
            <a:normAutofit/>
          </a:bodyPr>
          <a:lstStyle/>
          <a:p>
            <a:r>
              <a:rPr lang="en-IN" dirty="0" smtClean="0"/>
              <a:t>				</a:t>
            </a:r>
            <a:r>
              <a:rPr lang="en-IN" b="1" dirty="0" smtClean="0">
                <a:solidFill>
                  <a:schemeClr val="bg1"/>
                </a:solidFill>
              </a:rPr>
              <a:t>Team 13-Analyzers</a:t>
            </a:r>
            <a:r>
              <a:rPr lang="en-IN" b="1" dirty="0" smtClean="0"/>
              <a:t> </a:t>
            </a:r>
            <a:endParaRPr lang="en-IN" b="1" dirty="0" smtClean="0"/>
          </a:p>
          <a:p>
            <a:pPr algn="l"/>
            <a:r>
              <a:rPr lang="en-IN" b="1" dirty="0" err="1" smtClean="0"/>
              <a:t>Shreekara</a:t>
            </a:r>
            <a:r>
              <a:rPr lang="en-IN" b="1" dirty="0" smtClean="0"/>
              <a:t> </a:t>
            </a:r>
            <a:r>
              <a:rPr lang="en-IN" b="1" dirty="0" err="1" smtClean="0"/>
              <a:t>Udupa</a:t>
            </a:r>
            <a:endParaRPr lang="en-IN" b="1" dirty="0" smtClean="0"/>
          </a:p>
          <a:p>
            <a:pPr algn="l"/>
            <a:r>
              <a:rPr lang="en-IN" b="1" dirty="0" err="1" smtClean="0"/>
              <a:t>Amol</a:t>
            </a:r>
            <a:r>
              <a:rPr lang="en-IN" b="1" dirty="0" smtClean="0"/>
              <a:t> </a:t>
            </a:r>
            <a:r>
              <a:rPr lang="en-IN" b="1" dirty="0" err="1" smtClean="0"/>
              <a:t>Jayabhaye</a:t>
            </a:r>
            <a:endParaRPr lang="en-IN" b="1" dirty="0" smtClean="0"/>
          </a:p>
          <a:p>
            <a:pPr algn="l"/>
            <a:r>
              <a:rPr lang="en-IN" b="1" dirty="0" err="1" smtClean="0"/>
              <a:t>Aashtha</a:t>
            </a:r>
            <a:r>
              <a:rPr lang="en-IN" b="1" dirty="0" smtClean="0"/>
              <a:t> </a:t>
            </a:r>
            <a:r>
              <a:rPr lang="en-IN" b="1" dirty="0" smtClean="0"/>
              <a:t>Joshi </a:t>
            </a:r>
          </a:p>
          <a:p>
            <a:pPr algn="l"/>
            <a:r>
              <a:rPr lang="en-IN" b="1" dirty="0" smtClean="0"/>
              <a:t>Dennis </a:t>
            </a:r>
            <a:r>
              <a:rPr lang="en-IN" b="1" dirty="0" err="1" smtClean="0"/>
              <a:t>Mistry</a:t>
            </a:r>
            <a:r>
              <a:rPr lang="en-IN" b="1" dirty="0" smtClean="0"/>
              <a:t> </a:t>
            </a:r>
          </a:p>
          <a:p>
            <a:pPr algn="l"/>
            <a:r>
              <a:rPr lang="en-IN" b="1" dirty="0" err="1" smtClean="0"/>
              <a:t>Unma</a:t>
            </a:r>
            <a:r>
              <a:rPr lang="en-IN" b="1" dirty="0" smtClean="0"/>
              <a:t> Desai </a:t>
            </a:r>
          </a:p>
          <a:p>
            <a:pPr algn="l"/>
            <a:r>
              <a:rPr lang="en-IN" b="1" dirty="0" err="1" smtClean="0"/>
              <a:t>Akshayanand</a:t>
            </a:r>
            <a:r>
              <a:rPr lang="en-IN" b="1" dirty="0" smtClean="0"/>
              <a:t> </a:t>
            </a:r>
            <a:r>
              <a:rPr lang="en-IN" b="1" dirty="0" err="1" smtClean="0"/>
              <a:t>Raut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Solution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5105400" cy="4526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IN" dirty="0" smtClean="0"/>
              <a:t>Volunteer attraction to join the social cause .</a:t>
            </a:r>
          </a:p>
          <a:p>
            <a:pPr>
              <a:lnSpc>
                <a:spcPct val="220000"/>
              </a:lnSpc>
            </a:pPr>
            <a:r>
              <a:rPr lang="en-IN" dirty="0" smtClean="0"/>
              <a:t>Publicizing the brand so more people can get to know about the initiative . </a:t>
            </a:r>
          </a:p>
          <a:p>
            <a:pPr>
              <a:lnSpc>
                <a:spcPct val="220000"/>
              </a:lnSpc>
            </a:pPr>
            <a:r>
              <a:rPr lang="en-IN" dirty="0" smtClean="0"/>
              <a:t>Scale- Create an </a:t>
            </a:r>
            <a:r>
              <a:rPr lang="en-IN" dirty="0" err="1" smtClean="0"/>
              <a:t>api</a:t>
            </a:r>
            <a:r>
              <a:rPr lang="en-IN" dirty="0" smtClean="0"/>
              <a:t> or library of the code and provide it to social media marketing .  </a:t>
            </a:r>
          </a:p>
          <a:p>
            <a:r>
              <a:rPr lang="en-IN" dirty="0" smtClean="0"/>
              <a:t> </a:t>
            </a:r>
          </a:p>
        </p:txBody>
      </p:sp>
      <p:pic>
        <p:nvPicPr>
          <p:cNvPr id="5" name="Picture 4" descr="Grant a wi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524000"/>
            <a:ext cx="3380647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Solution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 View of all analyzed data  which  will shown to donor and also an option of </a:t>
            </a:r>
            <a:r>
              <a:rPr lang="en-IN" dirty="0" err="1" smtClean="0"/>
              <a:t>fiter</a:t>
            </a:r>
            <a:r>
              <a:rPr lang="en-IN" dirty="0" smtClean="0"/>
              <a:t>  by any specific city or  according to average cost per wish .</a:t>
            </a:r>
          </a:p>
          <a:p>
            <a:r>
              <a:rPr lang="en-IN" dirty="0" smtClean="0"/>
              <a:t>Scale- Instant easy payment as u select a particular donor along with additional functionality to Donor 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91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MAKE  A WISH </vt:lpstr>
      <vt:lpstr>Solution </vt:lpstr>
      <vt:lpstr>Solution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 A WISH </dc:title>
  <dc:creator>Shreekara</dc:creator>
  <cp:lastModifiedBy>Shreekara</cp:lastModifiedBy>
  <cp:revision>18</cp:revision>
  <dcterms:created xsi:type="dcterms:W3CDTF">2006-08-16T00:00:00Z</dcterms:created>
  <dcterms:modified xsi:type="dcterms:W3CDTF">2017-07-30T04:52:35Z</dcterms:modified>
</cp:coreProperties>
</file>