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B7D515-E336-48CE-89B1-9300259F5432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11B0D6-AF79-42AE-B1C5-D7127A9FAE0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4333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D515-E336-48CE-89B1-9300259F5432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B0D6-AF79-42AE-B1C5-D7127A9F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9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D515-E336-48CE-89B1-9300259F5432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B0D6-AF79-42AE-B1C5-D7127A9F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D515-E336-48CE-89B1-9300259F5432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B0D6-AF79-42AE-B1C5-D7127A9F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7D515-E336-48CE-89B1-9300259F5432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11B0D6-AF79-42AE-B1C5-D7127A9FAE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98118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D515-E336-48CE-89B1-9300259F5432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B0D6-AF79-42AE-B1C5-D7127A9F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D515-E336-48CE-89B1-9300259F5432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B0D6-AF79-42AE-B1C5-D7127A9F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D515-E336-48CE-89B1-9300259F5432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B0D6-AF79-42AE-B1C5-D7127A9F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2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D515-E336-48CE-89B1-9300259F5432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B0D6-AF79-42AE-B1C5-D7127A9F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94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7D515-E336-48CE-89B1-9300259F5432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11B0D6-AF79-42AE-B1C5-D7127A9FAE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1870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7D515-E336-48CE-89B1-9300259F5432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11B0D6-AF79-42AE-B1C5-D7127A9FAE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472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EB7D515-E336-48CE-89B1-9300259F5432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D11B0D6-AF79-42AE-B1C5-D7127A9FAE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79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Do </a:t>
            </a:r>
            <a:r>
              <a:rPr lang="en-US" sz="8000" smtClean="0"/>
              <a:t>GOOD </a:t>
            </a:r>
            <a:r>
              <a:rPr lang="en-US" sz="8000" smtClean="0"/>
              <a:t>FORCE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restoring</a:t>
            </a:r>
          </a:p>
          <a:p>
            <a:r>
              <a:rPr lang="en-US" dirty="0" smtClean="0"/>
              <a:t>  HOPE STRENGTH </a:t>
            </a:r>
            <a:r>
              <a:rPr lang="en-US" dirty="0" smtClean="0"/>
              <a:t>JOY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Technology </a:t>
            </a:r>
            <a:r>
              <a:rPr lang="en-US" sz="7200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Android </a:t>
            </a:r>
          </a:p>
          <a:p>
            <a:r>
              <a:rPr lang="en-US" sz="2800" dirty="0" smtClean="0"/>
              <a:t>PHP</a:t>
            </a:r>
          </a:p>
          <a:p>
            <a:r>
              <a:rPr lang="en-US" sz="2800" dirty="0"/>
              <a:t>MySQL</a:t>
            </a:r>
            <a:endParaRPr lang="en-US" sz="2800" dirty="0" smtClean="0"/>
          </a:p>
          <a:p>
            <a:r>
              <a:rPr lang="en-US" sz="2800" dirty="0" smtClean="0"/>
              <a:t>Laravel Framework</a:t>
            </a:r>
          </a:p>
          <a:p>
            <a:r>
              <a:rPr lang="en-US" sz="2800" dirty="0" smtClean="0"/>
              <a:t>BetterDoctor API</a:t>
            </a:r>
          </a:p>
          <a:p>
            <a:r>
              <a:rPr lang="en-US" sz="2800" dirty="0" smtClean="0"/>
              <a:t>Exotel API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Functionalities tackled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USP</a:t>
            </a:r>
            <a:r>
              <a:rPr lang="en-US" dirty="0"/>
              <a:t> </a:t>
            </a:r>
            <a:r>
              <a:rPr lang="en-US" dirty="0" smtClean="0"/>
              <a:t>– What? How?   Handles the preliminary validation of an individual.</a:t>
            </a:r>
          </a:p>
          <a:p>
            <a:r>
              <a:rPr lang="en-US" dirty="0" smtClean="0"/>
              <a:t>Automatic Doctor Credentials Validation </a:t>
            </a:r>
          </a:p>
          <a:p>
            <a:r>
              <a:rPr lang="en-US" dirty="0" smtClean="0"/>
              <a:t>Verifying the </a:t>
            </a:r>
            <a:r>
              <a:rPr lang="en-US" b="1" dirty="0" smtClean="0"/>
              <a:t>“A” </a:t>
            </a:r>
            <a:r>
              <a:rPr lang="en-US" dirty="0" smtClean="0"/>
              <a:t>in Make A Wish</a:t>
            </a:r>
          </a:p>
          <a:p>
            <a:r>
              <a:rPr lang="en-US" dirty="0" smtClean="0"/>
              <a:t>Categorization of the wish</a:t>
            </a:r>
          </a:p>
          <a:p>
            <a:r>
              <a:rPr lang="en-US" dirty="0" smtClean="0"/>
              <a:t>Notifying volunteers about a new Wish</a:t>
            </a:r>
          </a:p>
          <a:p>
            <a:r>
              <a:rPr lang="en-US" dirty="0" smtClean="0"/>
              <a:t>Tracking A Wish</a:t>
            </a:r>
          </a:p>
          <a:p>
            <a:r>
              <a:rPr lang="en-US" dirty="0" smtClean="0"/>
              <a:t>Consolidated view of the data</a:t>
            </a:r>
          </a:p>
          <a:p>
            <a:r>
              <a:rPr lang="en-US" dirty="0" smtClean="0"/>
              <a:t>Automation of registration and form filling activities.</a:t>
            </a:r>
          </a:p>
          <a:p>
            <a:r>
              <a:rPr lang="en-US" dirty="0" smtClean="0"/>
              <a:t>Search Wishes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Future Scope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with Payment Gateways </a:t>
            </a:r>
          </a:p>
          <a:p>
            <a:r>
              <a:rPr lang="en-US" dirty="0" smtClean="0"/>
              <a:t>Direct upload of wishful memories and pictures to social media networks</a:t>
            </a:r>
          </a:p>
          <a:p>
            <a:r>
              <a:rPr lang="en-US" dirty="0" smtClean="0"/>
              <a:t>Messaging </a:t>
            </a:r>
          </a:p>
          <a:p>
            <a:r>
              <a:rPr lang="en-US" dirty="0" smtClean="0"/>
              <a:t>Reward point system to motivate stakeholders</a:t>
            </a:r>
          </a:p>
          <a:p>
            <a:r>
              <a:rPr lang="en-US" dirty="0" smtClean="0"/>
              <a:t>Automated assignment of volunteers to children</a:t>
            </a:r>
          </a:p>
          <a:p>
            <a:r>
              <a:rPr lang="en-US" dirty="0" smtClean="0"/>
              <a:t>Inclusion of Google </a:t>
            </a:r>
            <a:r>
              <a:rPr lang="en-US" dirty="0" smtClean="0"/>
              <a:t>Calendar </a:t>
            </a:r>
            <a:r>
              <a:rPr lang="en-US" dirty="0" smtClean="0"/>
              <a:t>to </a:t>
            </a:r>
            <a:r>
              <a:rPr lang="en-US" dirty="0" smtClean="0"/>
              <a:t>track </a:t>
            </a:r>
            <a:r>
              <a:rPr lang="en-US" dirty="0" smtClean="0"/>
              <a:t>wishes.</a:t>
            </a:r>
          </a:p>
          <a:p>
            <a:r>
              <a:rPr lang="en-US" dirty="0" smtClean="0"/>
              <a:t>List of available upcoming events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79</TotalTime>
  <Words>120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Do GOOD FORCE</vt:lpstr>
      <vt:lpstr>Technology Stack</vt:lpstr>
      <vt:lpstr>Functionalities tackled</vt:lpstr>
      <vt:lpstr>Future Scope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AAdhar</dc:title>
  <dc:creator>DELL</dc:creator>
  <cp:lastModifiedBy>DELL</cp:lastModifiedBy>
  <cp:revision>12</cp:revision>
  <dcterms:created xsi:type="dcterms:W3CDTF">2017-07-30T03:53:04Z</dcterms:created>
  <dcterms:modified xsi:type="dcterms:W3CDTF">2017-07-30T05:14:58Z</dcterms:modified>
</cp:coreProperties>
</file>