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7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68" autoAdjust="0"/>
    <p:restoredTop sz="94660"/>
  </p:normalViewPr>
  <p:slideViewPr>
    <p:cSldViewPr snapToGrid="0">
      <p:cViewPr varScale="1">
        <p:scale>
          <a:sx n="62" d="100"/>
          <a:sy n="62" d="100"/>
        </p:scale>
        <p:origin x="4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4EAB-798E-4700-8338-89FDC2124644}" type="datetimeFigureOut">
              <a:rPr lang="en-US" smtClean="0"/>
              <a:t>30-Jul-17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F65E-93C4-48F7-81CE-A2EB865B4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3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4EAB-798E-4700-8338-89FDC2124644}" type="datetimeFigureOut">
              <a:rPr lang="en-US" smtClean="0"/>
              <a:t>30-Jul-17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F65E-93C4-48F7-81CE-A2EB865B4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0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4EAB-798E-4700-8338-89FDC2124644}" type="datetimeFigureOut">
              <a:rPr lang="en-US" smtClean="0"/>
              <a:t>30-Jul-17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F65E-93C4-48F7-81CE-A2EB865B4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2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4EAB-798E-4700-8338-89FDC2124644}" type="datetimeFigureOut">
              <a:rPr lang="en-US" smtClean="0"/>
              <a:t>30-Jul-17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F65E-93C4-48F7-81CE-A2EB865B4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1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4EAB-798E-4700-8338-89FDC2124644}" type="datetimeFigureOut">
              <a:rPr lang="en-US" smtClean="0"/>
              <a:t>30-Jul-17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F65E-93C4-48F7-81CE-A2EB865B4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4EAB-798E-4700-8338-89FDC2124644}" type="datetimeFigureOut">
              <a:rPr lang="en-US" smtClean="0"/>
              <a:t>30-Jul-17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F65E-93C4-48F7-81CE-A2EB865B4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5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4EAB-798E-4700-8338-89FDC2124644}" type="datetimeFigureOut">
              <a:rPr lang="en-US" smtClean="0"/>
              <a:t>30-Jul-17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F65E-93C4-48F7-81CE-A2EB865B4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0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4EAB-798E-4700-8338-89FDC2124644}" type="datetimeFigureOut">
              <a:rPr lang="en-US" smtClean="0"/>
              <a:t>30-Jul-17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F65E-93C4-48F7-81CE-A2EB865B4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1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4EAB-798E-4700-8338-89FDC2124644}" type="datetimeFigureOut">
              <a:rPr lang="en-US" smtClean="0"/>
              <a:t>30-Jul-17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F65E-93C4-48F7-81CE-A2EB865B4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7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4EAB-798E-4700-8338-89FDC2124644}" type="datetimeFigureOut">
              <a:rPr lang="en-US" smtClean="0"/>
              <a:t>30-Jul-17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F65E-93C4-48F7-81CE-A2EB865B4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5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4EAB-798E-4700-8338-89FDC2124644}" type="datetimeFigureOut">
              <a:rPr lang="en-US" smtClean="0"/>
              <a:t>30-Jul-17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8F65E-93C4-48F7-81CE-A2EB865B4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3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4EAB-798E-4700-8338-89FDC2124644}" type="datetimeFigureOut">
              <a:rPr lang="en-US" smtClean="0"/>
              <a:t>30-Jul-17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8F65E-93C4-48F7-81CE-A2EB865B4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8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5294" y="666424"/>
            <a:ext cx="8042651" cy="34251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42101" y="4804474"/>
            <a:ext cx="3733201" cy="13234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0" b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Team 17</a:t>
            </a:r>
            <a:endParaRPr lang="en-US" sz="8000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673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smtClean="0">
                <a:solidFill>
                  <a:srgbClr val="7030A0"/>
                </a:solidFill>
              </a:rPr>
              <a:t>Technology </a:t>
            </a:r>
            <a:endParaRPr lang="en-US" sz="6000" b="1" u="sng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93976" cy="4351338"/>
          </a:xfrm>
        </p:spPr>
        <p:txBody>
          <a:bodyPr>
            <a:normAutofit/>
          </a:bodyPr>
          <a:lstStyle/>
          <a:p>
            <a:r>
              <a:rPr lang="en-US" sz="3600" b="1" smtClean="0"/>
              <a:t>Php</a:t>
            </a:r>
          </a:p>
          <a:p>
            <a:r>
              <a:rPr lang="en-US" sz="3600" b="1" smtClean="0"/>
              <a:t>Android</a:t>
            </a:r>
          </a:p>
          <a:p>
            <a:r>
              <a:rPr lang="en-US" sz="3600" b="1" smtClean="0"/>
              <a:t>MySql</a:t>
            </a:r>
          </a:p>
          <a:p>
            <a:r>
              <a:rPr lang="en-US" sz="3600" b="1" smtClean="0"/>
              <a:t>Google charts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5556" y="1511999"/>
            <a:ext cx="6058243" cy="402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1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smtClean="0">
                <a:solidFill>
                  <a:srgbClr val="7030A0"/>
                </a:solidFill>
              </a:rPr>
              <a:t>Features Implemented</a:t>
            </a:r>
            <a:endParaRPr lang="en-US" sz="6000" b="1" u="sng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705" y="1825624"/>
            <a:ext cx="6910953" cy="4497683"/>
          </a:xfrm>
        </p:spPr>
        <p:txBody>
          <a:bodyPr>
            <a:normAutofit/>
          </a:bodyPr>
          <a:lstStyle/>
          <a:p>
            <a:r>
              <a:rPr lang="en-US" sz="3600" b="1" smtClean="0"/>
              <a:t>Analytics</a:t>
            </a:r>
          </a:p>
          <a:p>
            <a:endParaRPr lang="en-US" sz="3600" smtClean="0"/>
          </a:p>
          <a:p>
            <a:r>
              <a:rPr lang="en-US" sz="3600" b="1" smtClean="0"/>
              <a:t>Chatbot</a:t>
            </a:r>
          </a:p>
          <a:p>
            <a:pPr marL="0" indent="0">
              <a:buNone/>
            </a:pPr>
            <a:endParaRPr lang="en-US" sz="3600" b="1" smtClean="0"/>
          </a:p>
          <a:p>
            <a:r>
              <a:rPr lang="en-US" sz="3600" b="1" smtClean="0"/>
              <a:t>Donor engagement</a:t>
            </a:r>
            <a:endParaRPr lang="en-US" sz="360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7190" y="216976"/>
            <a:ext cx="4220308" cy="6517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3277" y="2782224"/>
            <a:ext cx="2295525" cy="12983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3276" y="1566701"/>
            <a:ext cx="2295525" cy="10642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0935" y="4339229"/>
            <a:ext cx="3061114" cy="22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2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smtClean="0">
                <a:solidFill>
                  <a:srgbClr val="7030A0"/>
                </a:solidFill>
              </a:rPr>
              <a:t>Future Enhancements</a:t>
            </a:r>
            <a:endParaRPr lang="en-US" sz="6000" b="1" u="sng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74589" cy="3443799"/>
          </a:xfrm>
        </p:spPr>
        <p:txBody>
          <a:bodyPr>
            <a:normAutofit/>
          </a:bodyPr>
          <a:lstStyle/>
          <a:p>
            <a:r>
              <a:rPr lang="en-US" sz="3600" smtClean="0"/>
              <a:t>Send emails during events </a:t>
            </a:r>
          </a:p>
          <a:p>
            <a:r>
              <a:rPr lang="en-US" sz="3600" smtClean="0"/>
              <a:t>Reminders  </a:t>
            </a:r>
          </a:p>
          <a:p>
            <a:r>
              <a:rPr lang="en-US" sz="3600" smtClean="0"/>
              <a:t>Assignment of  volunteers </a:t>
            </a:r>
          </a:p>
          <a:p>
            <a:r>
              <a:rPr lang="en-US" sz="3600" smtClean="0"/>
              <a:t>Attracting volunteers</a:t>
            </a:r>
          </a:p>
          <a:p>
            <a:r>
              <a:rPr lang="en-US" sz="3600" smtClean="0"/>
              <a:t>Attracting donors</a:t>
            </a:r>
            <a:endParaRPr lang="en-US" sz="3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3308" y="1690688"/>
            <a:ext cx="4819973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9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05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u="sng" smtClean="0">
                <a:solidFill>
                  <a:srgbClr val="7030A0"/>
                </a:solidFill>
              </a:rPr>
              <a:t>Thank You</a:t>
            </a:r>
            <a:endParaRPr lang="en-US" sz="8000" b="1" u="sng">
              <a:solidFill>
                <a:srgbClr val="7030A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012755"/>
            <a:ext cx="10515600" cy="3093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smtClean="0"/>
              <a:t>Suraj Krishnan</a:t>
            </a:r>
          </a:p>
          <a:p>
            <a:pPr algn="ctr"/>
            <a:r>
              <a:rPr lang="en-US" sz="3200" b="1" smtClean="0"/>
              <a:t>Rahul Mishra</a:t>
            </a:r>
          </a:p>
          <a:p>
            <a:pPr algn="ctr"/>
            <a:r>
              <a:rPr lang="en-US" sz="3200" b="1" smtClean="0"/>
              <a:t>Sandesh Nambiar</a:t>
            </a:r>
          </a:p>
          <a:p>
            <a:pPr algn="ctr"/>
            <a:r>
              <a:rPr lang="en-US" sz="3200" b="1" smtClean="0"/>
              <a:t>Abhijeet Bhattacharya</a:t>
            </a:r>
          </a:p>
          <a:p>
            <a:pPr algn="ctr"/>
            <a:r>
              <a:rPr lang="en-US" sz="3200" b="1" smtClean="0"/>
              <a:t>Videet Singhi</a:t>
            </a:r>
          </a:p>
          <a:p>
            <a:pPr algn="ctr"/>
            <a:r>
              <a:rPr lang="en-US" sz="3200" b="1" smtClean="0"/>
              <a:t>Divita Vora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43195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Words>42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Technology </vt:lpstr>
      <vt:lpstr>Features Implemented</vt:lpstr>
      <vt:lpstr>Future Enhancements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19</cp:revision>
  <dcterms:created xsi:type="dcterms:W3CDTF">2017-07-29T19:04:22Z</dcterms:created>
  <dcterms:modified xsi:type="dcterms:W3CDTF">2017-07-30T02:17:50Z</dcterms:modified>
</cp:coreProperties>
</file>