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71" r:id="rId2"/>
    <p:sldId id="274" r:id="rId3"/>
    <p:sldId id="273" r:id="rId4"/>
    <p:sldId id="275" r:id="rId5"/>
  </p:sldIdLst>
  <p:sldSz cx="9144000" cy="5143500" type="screen16x9"/>
  <p:notesSz cx="6858000" cy="9144000"/>
  <p:embeddedFontLst>
    <p:embeddedFont>
      <p:font typeface="Montserrat" charset="0"/>
      <p:regular r:id="rId7"/>
      <p:bold r:id="rId8"/>
    </p:embeddedFont>
    <p:embeddedFont>
      <p:font typeface="Karla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7D97B7-76B4-437B-B09F-1AC488E01F24}">
  <a:tblStyle styleId="{507D97B7-76B4-437B-B09F-1AC488E01F24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152" y="2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72227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071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071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071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071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999999"/>
              </a:buClr>
              <a:buSzPct val="1000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emal\Desktop\Shraddha\NGO\Make A wish\imgs\MAW_Logo_India.jp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14405"/>
            <a:ext cx="5486398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91400" y="51435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Team 3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1200150"/>
            <a:ext cx="74676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" sz="1800" b="1" dirty="0" smtClean="0">
                <a:solidFill>
                  <a:schemeClr val="accent1"/>
                </a:solidFill>
                <a:latin typeface="Montserrat" panose="020B0604020202020204" charset="0"/>
              </a:rPr>
              <a:t>Key features </a:t>
            </a:r>
            <a:r>
              <a:rPr lang="en" sz="1800" b="1" dirty="0" smtClean="0">
                <a:solidFill>
                  <a:schemeClr val="accent1"/>
                </a:solidFill>
                <a:latin typeface="Montserrat" panose="020B0604020202020204" charset="0"/>
              </a:rPr>
              <a:t>of our </a:t>
            </a:r>
            <a:r>
              <a:rPr lang="en" sz="1800" b="1" dirty="0" smtClean="0">
                <a:solidFill>
                  <a:schemeClr val="accent1"/>
                </a:solidFill>
                <a:latin typeface="Montserrat" panose="020B0604020202020204" charset="0"/>
              </a:rPr>
              <a:t>prototype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" sz="1800" b="1" dirty="0" smtClean="0">
              <a:solidFill>
                <a:schemeClr val="accent1"/>
              </a:solidFill>
              <a:latin typeface="Montserrat" panose="020B0604020202020204" charset="0"/>
            </a:endParaRPr>
          </a:p>
          <a:p>
            <a:r>
              <a:rPr lang="en-US" dirty="0" smtClean="0"/>
              <a:t>Capture information from various stakeholder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			Speech to text conversion to ease capture from volunteer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Attracting other volunteers using contacts of existing volunteers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Upload photos of fulfilled wishes</a:t>
            </a:r>
            <a:endParaRPr lang="en-US" dirty="0"/>
          </a:p>
        </p:txBody>
      </p:sp>
      <p:pic>
        <p:nvPicPr>
          <p:cNvPr id="1026" name="Picture 2" descr="C:\Users\Hemal\Desktop\Shraddha\NGO\Make A wish\imgs\MAW_Logo_Indi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1981"/>
            <a:ext cx="2006932" cy="89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48200" y="477911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Team 3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1027" name="Picture 3" descr="C:\Users\Hemal\Desktop\capturedat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04950"/>
            <a:ext cx="1371600" cy="81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emal\Desktop\speechtotex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7078"/>
            <a:ext cx="1600200" cy="85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emal\Desktop\multilevel-marketing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141909"/>
            <a:ext cx="16002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55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25183"/>
            <a:ext cx="7010400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" sz="1600" b="1" dirty="0" smtClean="0">
                <a:solidFill>
                  <a:schemeClr val="accent1"/>
                </a:solidFill>
                <a:latin typeface="Montserrat" panose="020B0604020202020204" charset="0"/>
              </a:rPr>
              <a:t>Future Scope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" sz="1600" b="1" dirty="0">
              <a:solidFill>
                <a:schemeClr val="accent1"/>
              </a:solidFill>
              <a:latin typeface="Montserrat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Reward Management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Sentiment Analysis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Payment Gateway</a:t>
            </a:r>
          </a:p>
        </p:txBody>
      </p:sp>
      <p:pic>
        <p:nvPicPr>
          <p:cNvPr id="2050" name="Picture 2" descr="C:\Users\Hemal\Desktop\rewards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858583"/>
            <a:ext cx="17526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emal\Desktop\rewards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914" y="829158"/>
            <a:ext cx="1811452" cy="90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emal\Desktop\nlp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2233397"/>
            <a:ext cx="1962150" cy="9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Hemal\Desktop\nlp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697" y="2133454"/>
            <a:ext cx="1053703" cy="103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Hemal\Desktop\download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651" y="3374996"/>
            <a:ext cx="1504950" cy="84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Hemal\Desktop\upi3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099" y="3291345"/>
            <a:ext cx="1485082" cy="101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86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vika\Desktop\yea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274" y="1276350"/>
            <a:ext cx="4090988" cy="289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96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1168</TotalTime>
  <Words>22</Words>
  <Application>Microsoft Office PowerPoint</Application>
  <PresentationFormat>On-screen Show (16:9)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Montserrat</vt:lpstr>
      <vt:lpstr>Karla</vt:lpstr>
      <vt:lpstr>Wingdings</vt:lpstr>
      <vt:lpstr>Cadwal template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hp</dc:creator>
  <cp:lastModifiedBy>Devika</cp:lastModifiedBy>
  <cp:revision>105</cp:revision>
  <dcterms:modified xsi:type="dcterms:W3CDTF">2017-08-06T03:41:10Z</dcterms:modified>
</cp:coreProperties>
</file>