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2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6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2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375578-DF52-40A6-B8A6-F00C30B71A7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61E5F3-F26A-4622-9EB2-026F94080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8C61-FB99-3EE1-B563-7D27FDFF1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GOLDEN RATIO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3CF2-A019-0DA9-84F4-AC3482BB7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Golden Ratio is the concept related to Fibonacci Numbers.</a:t>
            </a:r>
          </a:p>
          <a:p>
            <a:r>
              <a:rPr lang="en-US" dirty="0"/>
              <a:t>The ratio of next Fibonacci Number with previous one is known as Golden Ratio which is approximately equal to 1.6180.</a:t>
            </a:r>
          </a:p>
        </p:txBody>
      </p:sp>
    </p:spTree>
    <p:extLst>
      <p:ext uri="{BB962C8B-B14F-4D97-AF65-F5344CB8AC3E}">
        <p14:creationId xmlns:p14="http://schemas.microsoft.com/office/powerpoint/2010/main" val="296700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7E6E-4541-B88C-C66B-891100E8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1148"/>
            <a:ext cx="7729728" cy="1188720"/>
          </a:xfrm>
        </p:spPr>
        <p:txBody>
          <a:bodyPr/>
          <a:lstStyle/>
          <a:p>
            <a:r>
              <a:rPr lang="en-US" dirty="0"/>
              <a:t>Main(int argc , char ** argv)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786D-8010-4283-666D-4CC40CF2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0155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Gill Sans MT" panose="020B0502020104020203" pitchFamily="34" charset="0"/>
              </a:rPr>
              <a:t>This Function is the starting point of a program.</a:t>
            </a:r>
          </a:p>
          <a:p>
            <a:r>
              <a:rPr lang="en-US" dirty="0">
                <a:solidFill>
                  <a:srgbClr val="374151"/>
                </a:solidFill>
                <a:latin typeface="Gill Sans MT" panose="020B0502020104020203" pitchFamily="34" charset="0"/>
              </a:rPr>
              <a:t>It initializes the window.</a:t>
            </a:r>
          </a:p>
          <a:p>
            <a:r>
              <a:rPr lang="en-US" dirty="0">
                <a:solidFill>
                  <a:srgbClr val="374151"/>
                </a:solidFill>
                <a:latin typeface="Gill Sans MT" panose="020B0502020104020203" pitchFamily="34" charset="0"/>
              </a:rPr>
              <a:t>It call the function name display &amp; reshape.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0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542B-DA54-E0CF-E1B0-442E2403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drawRectangle()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5921-E916-22A1-A33F-FEAB9D5DE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454656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This function draw the rectangle.</a:t>
            </a:r>
          </a:p>
          <a:p>
            <a:r>
              <a:rPr lang="en-US" dirty="0">
                <a:solidFill>
                  <a:srgbClr val="374151"/>
                </a:solidFill>
              </a:rPr>
              <a:t>It takes 4 arguments float x , float y , float width , float height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Float x : set the starting x-position of rectangle.</a:t>
            </a:r>
          </a:p>
          <a:p>
            <a:r>
              <a:rPr lang="en-US" dirty="0">
                <a:solidFill>
                  <a:srgbClr val="374151"/>
                </a:solidFill>
              </a:rPr>
              <a:t>Float y : set the starting y-position of rectangle.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Float width : set the ending x-position of rectangle.</a:t>
            </a:r>
          </a:p>
          <a:p>
            <a:r>
              <a:rPr lang="en-US" dirty="0">
                <a:solidFill>
                  <a:srgbClr val="374151"/>
                </a:solidFill>
              </a:rPr>
              <a:t>Float height : set the ending y-position of rectangle.</a:t>
            </a:r>
            <a:endParaRPr lang="en-US" b="0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191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F2B4-7B71-7BE0-12B3-9B63D76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DrawGoldenRectangle()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CEDE-A2E1-4E02-4430-439746E2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175256"/>
          </a:xfrm>
        </p:spPr>
        <p:txBody>
          <a:bodyPr/>
          <a:lstStyle/>
          <a:p>
            <a:r>
              <a:rPr lang="en-US" dirty="0"/>
              <a:t>This Function is calling drawRectangle().</a:t>
            </a:r>
          </a:p>
          <a:p>
            <a:r>
              <a:rPr lang="en-US" dirty="0"/>
              <a:t>The Stopping criteria is when depth is less than equals to 0 or width is less than 1 or height is less than 1.</a:t>
            </a:r>
          </a:p>
          <a:p>
            <a:r>
              <a:rPr lang="en-US" dirty="0"/>
              <a:t>This Function update the vertices of next rectangle by using the value of Golden Ratio means 1.618.</a:t>
            </a:r>
          </a:p>
          <a:p>
            <a:r>
              <a:rPr lang="en-US" dirty="0"/>
              <a:t>This Function is calling itself (recursive).</a:t>
            </a:r>
          </a:p>
        </p:txBody>
      </p:sp>
    </p:spTree>
    <p:extLst>
      <p:ext uri="{BB962C8B-B14F-4D97-AF65-F5344CB8AC3E}">
        <p14:creationId xmlns:p14="http://schemas.microsoft.com/office/powerpoint/2010/main" val="182726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EEA-6C61-CADD-1E01-A154E173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2A67-7143-2CE9-8905-C0597F1E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188720"/>
          </a:xfrm>
        </p:spPr>
        <p:txBody>
          <a:bodyPr/>
          <a:lstStyle/>
          <a:p>
            <a:r>
              <a:rPr lang="en-US" dirty="0"/>
              <a:t>This Function set the initial vertices of Rectangle.</a:t>
            </a:r>
          </a:p>
          <a:p>
            <a:r>
              <a:rPr lang="en-US" dirty="0"/>
              <a:t>It set the number of Rectangles to be drawn with variable “depth”.</a:t>
            </a:r>
          </a:p>
          <a:p>
            <a:r>
              <a:rPr lang="en-US" dirty="0"/>
              <a:t>It call the drawGoldenRectangle().</a:t>
            </a:r>
          </a:p>
        </p:txBody>
      </p:sp>
    </p:spTree>
    <p:extLst>
      <p:ext uri="{BB962C8B-B14F-4D97-AF65-F5344CB8AC3E}">
        <p14:creationId xmlns:p14="http://schemas.microsoft.com/office/powerpoint/2010/main" val="279167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9B9D-F48F-2996-3BB1-0D1E5860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2B99-07C5-778B-519F-34966DFC5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188721"/>
          </a:xfrm>
        </p:spPr>
        <p:txBody>
          <a:bodyPr/>
          <a:lstStyle/>
          <a:p>
            <a:r>
              <a:rPr lang="en-US" dirty="0"/>
              <a:t>This Function set the viewport vertices.</a:t>
            </a:r>
          </a:p>
          <a:p>
            <a:r>
              <a:rPr lang="en-US" dirty="0"/>
              <a:t>Set the MatrixMode as GL_PROJECTION.</a:t>
            </a:r>
          </a:p>
          <a:p>
            <a:r>
              <a:rPr lang="en-US" dirty="0"/>
              <a:t>Set the orthographic screen.</a:t>
            </a:r>
          </a:p>
        </p:txBody>
      </p:sp>
    </p:spTree>
    <p:extLst>
      <p:ext uri="{BB962C8B-B14F-4D97-AF65-F5344CB8AC3E}">
        <p14:creationId xmlns:p14="http://schemas.microsoft.com/office/powerpoint/2010/main" val="22543272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</TotalTime>
  <Words>243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GOLDEN RATIO CASE STUDY</vt:lpstr>
      <vt:lpstr>Main(int argc , char ** argv)</vt:lpstr>
      <vt:lpstr>drawRectangle()</vt:lpstr>
      <vt:lpstr>DrawGoldenRectangle()</vt:lpstr>
      <vt:lpstr>Display()</vt:lpstr>
      <vt:lpstr>Reshape()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RATIO CASE STUDY</dc:title>
  <dc:creator>Muhammad Asadullah</dc:creator>
  <cp:lastModifiedBy>Muhammad Asadullah</cp:lastModifiedBy>
  <cp:revision>13</cp:revision>
  <dcterms:created xsi:type="dcterms:W3CDTF">2023-10-03T03:19:49Z</dcterms:created>
  <dcterms:modified xsi:type="dcterms:W3CDTF">2023-10-09T16:42:43Z</dcterms:modified>
</cp:coreProperties>
</file>