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2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895DCE-A09E-4DAD-94BC-71019B5CF31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07CDC5-D0BC-40E3-A0DB-4A3AB523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8B77-A911-E662-E578-E2D389C1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/>
              <a:t>MAZE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FB4B-49DF-9B73-95E8-0419DE59A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maze is a type of puzzle games where a player moves in complex and branched passages to find a particular target or location.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EA95-7F2C-CB38-3D37-542AEF13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5375"/>
            <a:ext cx="7729728" cy="1188720"/>
          </a:xfrm>
        </p:spPr>
        <p:txBody>
          <a:bodyPr/>
          <a:lstStyle/>
          <a:p>
            <a:r>
              <a:rPr lang="en-US" dirty="0"/>
              <a:t>CONSTANTS &amp;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328-9207-EBA1-1D0E-3E009129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0500"/>
            <a:ext cx="7729728" cy="2616999"/>
          </a:xfrm>
        </p:spPr>
        <p:txBody>
          <a:bodyPr/>
          <a:lstStyle/>
          <a:p>
            <a:r>
              <a:rPr lang="en-US" b="1" dirty="0">
                <a:latin typeface="Google Sans"/>
              </a:rPr>
              <a:t>const int rows = 35;  and const int cols = 35; </a:t>
            </a:r>
            <a:r>
              <a:rPr lang="en-US" dirty="0"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These constants define the number of rows and columns in the maze grid.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const int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cell_pat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 = 35;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This constant defines the size of each cell in the maze.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struct Cell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This structure represents a cell in the maze. It has fields for tracking if the cell has been visited and whether it has walls on its top, right, bottom, and left sides.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std::vector&lt;Cell&gt; maze(rows * cols);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This vector will hold the maze data.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75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31C4-830E-C0A6-8CF8-84946AE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443"/>
            <a:ext cx="7729728" cy="1188720"/>
          </a:xfrm>
        </p:spPr>
        <p:txBody>
          <a:bodyPr/>
          <a:lstStyle/>
          <a:p>
            <a:r>
              <a:rPr lang="en-US" dirty="0"/>
              <a:t>FUNCTIONS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76A-E551-30C1-C291-84AC64A0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1769"/>
            <a:ext cx="7729728" cy="2454461"/>
          </a:xfrm>
        </p:spPr>
        <p:txBody>
          <a:bodyPr/>
          <a:lstStyle/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isValid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(int row, int col)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Checks if the given row and column are valid within the maze grid.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generateMaze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()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Generates the maze using a modified version of the Depth-First Search (DFS) algorithm.</a:t>
            </a:r>
            <a:endParaRPr lang="en-US" dirty="0">
              <a:solidFill>
                <a:srgbClr val="374151"/>
              </a:solidFill>
              <a:latin typeface="Google Sans"/>
            </a:endParaRP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drawMaze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()</a:t>
            </a:r>
            <a:r>
              <a:rPr lang="en-US" b="1" i="0" dirty="0">
                <a:solidFill>
                  <a:srgbClr val="374151"/>
                </a:solidFill>
                <a:effectLst/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Draws the maze on the OpenGL window.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reshape(int width, int height)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Handles window resizing and sets up the OpenGL projection matrix.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605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1E-C55C-A1B5-067D-B9CBEBF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036"/>
            <a:ext cx="7729728" cy="1188720"/>
          </a:xfrm>
        </p:spPr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FC49-81B7-ABDE-2522-C520A2E2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47446"/>
            <a:ext cx="7729728" cy="5105518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std::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srand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static_cast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&lt;unsigned int&gt;(std::time(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nullptr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)));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Seeds the random number generator using the current time.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generateMaze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()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Calls the function to generate the maze.</a:t>
            </a:r>
            <a:endParaRPr lang="en-US" dirty="0">
              <a:solidFill>
                <a:srgbClr val="374151"/>
              </a:solidFill>
              <a:latin typeface="Google Sans"/>
            </a:endParaRP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glutInit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(&amp;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argc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argv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);</a:t>
            </a:r>
            <a:r>
              <a:rPr lang="en-US" b="1" i="0" dirty="0">
                <a:solidFill>
                  <a:srgbClr val="374151"/>
                </a:solidFill>
                <a:effectLst/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Initializes GLUT.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glutInitDisplayMode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(GLUT_DOUBLE | GLUT_RGB);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Sets the display mode to use double buffering and RGB color.</a:t>
            </a:r>
            <a:endParaRPr lang="en-US" dirty="0">
              <a:solidFill>
                <a:srgbClr val="374151"/>
              </a:solidFill>
              <a:latin typeface="Google Sans"/>
            </a:endParaRP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glutInitWindowSize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(640, 480);</a:t>
            </a:r>
            <a:r>
              <a:rPr lang="en-US" b="1" i="0" dirty="0">
                <a:solidFill>
                  <a:srgbClr val="374151"/>
                </a:solidFill>
                <a:effectLst/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Sets the initial window size.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glutCreateWindow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("Maze Lab");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Creates the GLUT window with the title "Maze Lab".</a:t>
            </a:r>
            <a:endParaRPr lang="en-US" dirty="0">
              <a:solidFill>
                <a:srgbClr val="374151"/>
              </a:solidFill>
              <a:latin typeface="Google Sans"/>
            </a:endParaRP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glutDisplayFunc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drawMaze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);</a:t>
            </a:r>
            <a:r>
              <a:rPr lang="en-US" b="1" i="0" dirty="0">
                <a:solidFill>
                  <a:srgbClr val="374151"/>
                </a:solidFill>
                <a:effectLst/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Sets the display callback function to draw the maze.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glutReshapeFunc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(reshape);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Sets the reshape callback function.</a:t>
            </a:r>
            <a:endParaRPr lang="en-US" dirty="0">
              <a:solidFill>
                <a:srgbClr val="374151"/>
              </a:solidFill>
              <a:latin typeface="Google Sans"/>
            </a:endParaRP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glClearColor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(0.0f, 0.0f, 0.0f, 1.0f);</a:t>
            </a:r>
            <a:r>
              <a:rPr lang="en-US" b="1" i="0" dirty="0">
                <a:solidFill>
                  <a:srgbClr val="374151"/>
                </a:solidFill>
                <a:effectLst/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Sets the clear color to black.</a:t>
            </a:r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Google Sans"/>
              </a:rPr>
              <a:t>glutMainLoop</a:t>
            </a:r>
            <a:r>
              <a:rPr lang="en-US" b="1" i="0" dirty="0">
                <a:solidFill>
                  <a:srgbClr val="111827"/>
                </a:solidFill>
                <a:effectLst/>
                <a:latin typeface="Google Sans"/>
              </a:rPr>
              <a:t>();</a:t>
            </a:r>
            <a:r>
              <a:rPr lang="en-US" dirty="0">
                <a:solidFill>
                  <a:srgbClr val="374151"/>
                </a:solidFill>
                <a:latin typeface="Google Sans"/>
              </a:rPr>
              <a:t> : </a:t>
            </a:r>
            <a:r>
              <a:rPr lang="en-US" b="0" i="0" dirty="0">
                <a:solidFill>
                  <a:srgbClr val="374151"/>
                </a:solidFill>
                <a:effectLst/>
                <a:latin typeface="Google Sans"/>
              </a:rPr>
              <a:t>Enters the main GLUT event loop, where the maze will be displayed and user interactions will be handled.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626200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</TotalTime>
  <Words>387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Google Sans</vt:lpstr>
      <vt:lpstr>Parcel</vt:lpstr>
      <vt:lpstr>MAZE CASE STUDY</vt:lpstr>
      <vt:lpstr>CONSTANTS &amp; VECTOR</vt:lpstr>
      <vt:lpstr>FUNCTIONS DEFINITIONS</vt:lpstr>
      <vt:lpstr>MAIN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CASE STUDY</dc:title>
  <dc:creator>Muhammad Asadullah</dc:creator>
  <cp:lastModifiedBy>Muhammad Asadullah</cp:lastModifiedBy>
  <cp:revision>1</cp:revision>
  <dcterms:created xsi:type="dcterms:W3CDTF">2023-10-03T03:01:47Z</dcterms:created>
  <dcterms:modified xsi:type="dcterms:W3CDTF">2023-10-03T03:17:58Z</dcterms:modified>
</cp:coreProperties>
</file>