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3159" y="685800"/>
            <a:ext cx="600075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513159" y="3843868"/>
            <a:ext cx="48006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6171009" y="8467"/>
            <a:ext cx="28575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4581128" y="91546"/>
            <a:ext cx="4560491"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5426869" y="228600"/>
            <a:ext cx="371475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501878" y="32279"/>
            <a:ext cx="3639742"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884070" y="609602"/>
            <a:ext cx="325754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514350" y="533400"/>
            <a:ext cx="8114109"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685801" y="3843867"/>
            <a:ext cx="6228158"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482FA920-265A-4C24-9652-E579257AE394}" type="datetimeFigureOut">
              <a:rPr lang="en-US" smtClean="0"/>
              <a:t>8/16/2020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91729B-5CAE-4505-B933-C570D45357E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13160" y="685800"/>
            <a:ext cx="75438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13159" y="4114800"/>
            <a:ext cx="6401991"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2FA920-265A-4C24-9652-E579257AE394}" type="datetimeFigureOut">
              <a:rPr lang="en-US" smtClean="0"/>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91729B-5CAE-4505-B933-C570D45357E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9" y="685800"/>
            <a:ext cx="6858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84659" y="3429000"/>
            <a:ext cx="64008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13160" y="4301068"/>
            <a:ext cx="64008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2FA920-265A-4C24-9652-E579257AE394}" type="datetimeFigureOut">
              <a:rPr lang="en-US" smtClean="0"/>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91729B-5CAE-4505-B933-C570D45357E7}" type="slidenum">
              <a:rPr lang="en-US" smtClean="0"/>
              <a:t>‹#›</a:t>
            </a:fld>
            <a:endParaRPr lang="en-US"/>
          </a:p>
        </p:txBody>
      </p:sp>
      <p:sp>
        <p:nvSpPr>
          <p:cNvPr id="14" name="TextBox 13"/>
          <p:cNvSpPr txBox="1"/>
          <p:nvPr/>
        </p:nvSpPr>
        <p:spPr>
          <a:xfrm>
            <a:off x="398859" y="812222"/>
            <a:ext cx="4572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714059" y="2768601"/>
            <a:ext cx="4572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13159" y="3429000"/>
            <a:ext cx="64008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13158" y="5132981"/>
            <a:ext cx="6401993"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2FA920-265A-4C24-9652-E579257AE394}" type="datetimeFigureOut">
              <a:rPr lang="en-US" smtClean="0"/>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91729B-5CAE-4505-B933-C570D45357E7}"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60" y="685800"/>
            <a:ext cx="6858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513159" y="3928534"/>
            <a:ext cx="64008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513159" y="4978400"/>
            <a:ext cx="64008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2FA920-265A-4C24-9652-E579257AE394}" type="datetimeFigureOut">
              <a:rPr lang="en-US" smtClean="0"/>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91729B-5CAE-4505-B933-C570D45357E7}" type="slidenum">
              <a:rPr lang="en-US" smtClean="0"/>
              <a:t>‹#›</a:t>
            </a:fld>
            <a:endParaRPr lang="en-US"/>
          </a:p>
        </p:txBody>
      </p:sp>
      <p:sp>
        <p:nvSpPr>
          <p:cNvPr id="11" name="TextBox 10"/>
          <p:cNvSpPr txBox="1"/>
          <p:nvPr/>
        </p:nvSpPr>
        <p:spPr>
          <a:xfrm>
            <a:off x="398859" y="812222"/>
            <a:ext cx="4572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7714059" y="2768601"/>
            <a:ext cx="4572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3160" y="685800"/>
            <a:ext cx="75438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513159" y="3928534"/>
            <a:ext cx="64008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513159" y="4766733"/>
            <a:ext cx="64008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2FA920-265A-4C24-9652-E579257AE394}" type="datetimeFigureOut">
              <a:rPr lang="en-US" smtClean="0"/>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91729B-5CAE-4505-B933-C570D45357E7}"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2FA920-265A-4C24-9652-E579257AE394}" type="datetimeFigureOut">
              <a:rPr lang="en-US" smtClean="0"/>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91729B-5CAE-4505-B933-C570D45357E7}" type="slidenum">
              <a:rPr lang="en-US" smtClean="0"/>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3909" y="685800"/>
            <a:ext cx="154305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4350" y="685800"/>
            <a:ext cx="58674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2FA920-265A-4C24-9652-E579257AE394}" type="datetimeFigureOut">
              <a:rPr lang="en-US" smtClean="0"/>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91729B-5CAE-4505-B933-C570D45357E7}" type="slidenum">
              <a:rPr lang="en-US" smtClean="0"/>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2FA920-265A-4C24-9652-E579257AE394}" type="datetimeFigureOut">
              <a:rPr lang="en-US" smtClean="0"/>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91729B-5CAE-4505-B933-C570D45357E7}" type="slidenum">
              <a:rPr lang="en-US" smtClean="0"/>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3159" y="2006600"/>
            <a:ext cx="64008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13160" y="4495800"/>
            <a:ext cx="64008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3159" y="685801"/>
            <a:ext cx="3703241"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356100" y="685801"/>
            <a:ext cx="370085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2FA920-265A-4C24-9652-E579257AE394}" type="datetimeFigureOut">
              <a:rPr lang="en-US" smtClean="0"/>
              <a:t>8/16/2020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91729B-5CAE-4505-B933-C570D45357E7}" type="slidenum">
              <a:rPr lang="en-US" smtClean="0"/>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29061" y="685800"/>
            <a:ext cx="3487340"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3159" y="1270529"/>
            <a:ext cx="3703241"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559299" y="685800"/>
            <a:ext cx="3498851"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354909" y="1262062"/>
            <a:ext cx="3696891"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2FA920-265A-4C24-9652-E579257AE394}" type="datetimeFigureOut">
              <a:rPr lang="en-US" smtClean="0"/>
              <a:t>8/16/2020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91729B-5CAE-4505-B933-C570D45357E7}" type="slidenum">
              <a:rPr lang="en-US" smtClean="0"/>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2FA920-265A-4C24-9652-E579257AE394}" type="datetimeFigureOut">
              <a:rPr lang="en-US" smtClean="0"/>
              <a:t>8/16/2020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91729B-5CAE-4505-B933-C570D45357E7}" type="slidenum">
              <a:rPr lang="en-US" smtClean="0"/>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FA920-265A-4C24-9652-E579257AE394}" type="datetimeFigureOut">
              <a:rPr lang="en-US" smtClean="0"/>
              <a:t>8/16/2020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91729B-5CAE-4505-B933-C570D45357E7}" type="slidenum">
              <a:rPr lang="en-US" smtClean="0"/>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13759" y="685800"/>
            <a:ext cx="27432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3159" y="685800"/>
            <a:ext cx="44577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313759" y="2209800"/>
            <a:ext cx="27432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2FA920-265A-4C24-9652-E579257AE394}" type="datetimeFigureOut">
              <a:rPr lang="en-US" smtClean="0"/>
              <a:t>8/16/2020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91729B-5CAE-4505-B933-C570D45357E7}" type="slidenum">
              <a:rPr lang="en-US" smtClean="0"/>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42109" y="1447800"/>
            <a:ext cx="451485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1759" y="914400"/>
            <a:ext cx="2460731"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3542109" y="2777067"/>
            <a:ext cx="4516041"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2FA920-265A-4C24-9652-E579257AE394}" type="datetimeFigureOut">
              <a:rPr lang="en-US" smtClean="0"/>
              <a:t>8/16/2020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91729B-5CAE-4505-B933-C570D45357E7}" type="slidenum">
              <a:rPr lang="en-US" smtClean="0"/>
              <a:t>‹#›</a:t>
            </a:fld>
            <a:endParaRPr lang="en-US"/>
          </a:p>
        </p:txBody>
      </p:sp>
    </p:spTree>
  </p:cSld>
  <p:clrMapOvr>
    <a:masterClrMapping/>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905227" y="2963334"/>
            <a:ext cx="2236394"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13159" y="4487333"/>
            <a:ext cx="64008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3159" y="685801"/>
            <a:ext cx="64008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28309" y="6172201"/>
            <a:ext cx="120015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82FA920-265A-4C24-9652-E579257AE394}" type="datetimeFigureOut">
              <a:rPr lang="en-US" smtClean="0"/>
              <a:t>8/16/2020</a:t>
            </a:fld>
            <a:endParaRPr lang="en-US"/>
          </a:p>
        </p:txBody>
      </p:sp>
      <p:sp>
        <p:nvSpPr>
          <p:cNvPr id="5" name="Footer Placeholder 4"/>
          <p:cNvSpPr>
            <a:spLocks noGrp="1"/>
          </p:cNvSpPr>
          <p:nvPr>
            <p:ph type="ftr" sz="quarter" idx="3"/>
          </p:nvPr>
        </p:nvSpPr>
        <p:spPr>
          <a:xfrm>
            <a:off x="513159" y="6172201"/>
            <a:ext cx="565785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7772400" y="5578476"/>
            <a:ext cx="856684"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0691729B-5CAE-4505-B933-C570D45357E7}"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 id="2147483745" r:id="rId17"/>
  </p:sldLayoutIdLst>
  <p:transition spd="med">
    <p:fade/>
  </p:transition>
  <p:timing>
    <p:tnLst>
      <p:par>
        <p:cTn id="1" dur="indefinite" restart="never" nodeType="tmRoot"/>
      </p:par>
    </p:tnLst>
  </p:timing>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71600" y="1905000"/>
            <a:ext cx="6553200" cy="152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Welcome To Our Presentation</a:t>
            </a:r>
            <a:endParaRPr lang="en-US" sz="3200" b="1" dirty="0"/>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1219200"/>
            <a:ext cx="71628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p:cNvPicPr>
            <a:picLocks noChangeAspect="1" noChangeArrowheads="1"/>
          </p:cNvPicPr>
          <p:nvPr/>
        </p:nvPicPr>
        <p:blipFill>
          <a:blip r:embed="rId2"/>
          <a:srcRect/>
          <a:stretch>
            <a:fillRect/>
          </a:stretch>
        </p:blipFill>
        <p:spPr bwMode="auto">
          <a:xfrm>
            <a:off x="0" y="0"/>
            <a:ext cx="4495800" cy="68580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4495800" y="0"/>
            <a:ext cx="4648200" cy="6858000"/>
          </a:xfrm>
          <a:prstGeom prst="rect">
            <a:avLst/>
          </a:prstGeom>
          <a:noFill/>
          <a:ln w="9525">
            <a:noFill/>
            <a:miter lim="800000"/>
            <a:headEnd/>
            <a:tailEnd/>
          </a:ln>
          <a:effectLst/>
        </p:spPr>
      </p:pic>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95400" y="838200"/>
            <a:ext cx="70866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Tools And Technologies: </a:t>
            </a:r>
            <a:endParaRPr lang="en-US" b="1" dirty="0" smtClean="0"/>
          </a:p>
          <a:p>
            <a:endParaRPr lang="en-US" b="1" dirty="0"/>
          </a:p>
          <a:p>
            <a:r>
              <a:rPr lang="en-US" dirty="0"/>
              <a:t>Html</a:t>
            </a:r>
            <a:r>
              <a:rPr lang="en-US" dirty="0" smtClean="0"/>
              <a:t>,</a:t>
            </a:r>
          </a:p>
          <a:p>
            <a:r>
              <a:rPr lang="en-US" dirty="0" err="1" smtClean="0"/>
              <a:t>Css</a:t>
            </a:r>
            <a:r>
              <a:rPr lang="en-US" dirty="0" smtClean="0"/>
              <a:t>,</a:t>
            </a:r>
          </a:p>
          <a:p>
            <a:r>
              <a:rPr lang="en-US" dirty="0" err="1" smtClean="0"/>
              <a:t>Php</a:t>
            </a:r>
            <a:r>
              <a:rPr lang="en-US" dirty="0" smtClean="0"/>
              <a:t>,</a:t>
            </a:r>
          </a:p>
          <a:p>
            <a:r>
              <a:rPr lang="en-US" dirty="0" err="1" smtClean="0"/>
              <a:t>MySql</a:t>
            </a:r>
            <a:r>
              <a:rPr lang="en-US" dirty="0"/>
              <a:t> </a:t>
            </a:r>
            <a:r>
              <a:rPr lang="en-US" dirty="0" smtClean="0"/>
              <a:t>database,</a:t>
            </a:r>
          </a:p>
          <a:p>
            <a:r>
              <a:rPr lang="en-US" dirty="0" smtClean="0"/>
              <a:t>VS code,</a:t>
            </a:r>
          </a:p>
          <a:p>
            <a:r>
              <a:rPr lang="en-US" dirty="0" smtClean="0"/>
              <a:t>Sublime Text,</a:t>
            </a:r>
          </a:p>
          <a:p>
            <a:r>
              <a:rPr lang="en-US" dirty="0" err="1" smtClean="0"/>
              <a:t>Xampp</a:t>
            </a:r>
            <a:r>
              <a:rPr lang="en-US" dirty="0"/>
              <a:t>,</a:t>
            </a:r>
            <a:endParaRPr lang="en-US" dirty="0" smtClean="0"/>
          </a:p>
          <a:p>
            <a:r>
              <a:rPr lang="en-US" dirty="0" smtClean="0"/>
              <a:t>Client </a:t>
            </a:r>
            <a:r>
              <a:rPr lang="en-US" dirty="0"/>
              <a:t>server is Web browser. </a:t>
            </a:r>
          </a:p>
          <a:p>
            <a:endParaRPr lang="en-US" dirty="0"/>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762000"/>
            <a:ext cx="7772400" cy="464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Conclusion</a:t>
            </a:r>
          </a:p>
          <a:p>
            <a:endParaRPr lang="en-US" dirty="0"/>
          </a:p>
          <a:p>
            <a:endParaRPr lang="en-US" dirty="0" smtClean="0"/>
          </a:p>
          <a:p>
            <a:r>
              <a:rPr lang="en-US" sz="2000" dirty="0"/>
              <a:t>user can know our current update of corona virus like- Infected Patient In Whole World, Active </a:t>
            </a:r>
            <a:r>
              <a:rPr lang="en-US" sz="2000" dirty="0" err="1"/>
              <a:t>Covid</a:t>
            </a:r>
            <a:r>
              <a:rPr lang="en-US" sz="2000" dirty="0"/>
              <a:t> Case In Bangladesh, Cured/Discharged Case In Bangladesh, Death Case In </a:t>
            </a:r>
            <a:r>
              <a:rPr lang="en-US" sz="2000" dirty="0" smtClean="0"/>
              <a:t>Bangladesh. </a:t>
            </a:r>
            <a:r>
              <a:rPr lang="en-US" sz="2000" dirty="0"/>
              <a:t>Then user can learn about corona virus and its short </a:t>
            </a:r>
            <a:r>
              <a:rPr lang="en-US" sz="2000" dirty="0" smtClean="0"/>
              <a:t>history. </a:t>
            </a:r>
            <a:r>
              <a:rPr lang="en-US" sz="2000" dirty="0"/>
              <a:t>Next user can learn about the symptoms of Corona </a:t>
            </a:r>
            <a:r>
              <a:rPr lang="en-US" sz="2000" dirty="0" smtClean="0"/>
              <a:t>virus. </a:t>
            </a:r>
            <a:r>
              <a:rPr lang="en-US" sz="2000" dirty="0"/>
              <a:t>Then user can know few prevention against Corona </a:t>
            </a:r>
            <a:r>
              <a:rPr lang="en-US" sz="2000" dirty="0" smtClean="0"/>
              <a:t>virus. </a:t>
            </a:r>
            <a:r>
              <a:rPr lang="en-US" sz="2000" dirty="0"/>
              <a:t>At last part user can gives his own name, email, phone no, select symptoms and his own </a:t>
            </a:r>
            <a:r>
              <a:rPr lang="en-US" sz="2000" dirty="0" smtClean="0"/>
              <a:t>comments. </a:t>
            </a:r>
            <a:endParaRPr lang="en-US" sz="2000" dirty="0"/>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057400"/>
            <a:ext cx="6400800" cy="1507067"/>
          </a:xfrm>
        </p:spPr>
        <p:txBody>
          <a:bodyPr/>
          <a:lstStyle/>
          <a:p>
            <a:pPr algn="ctr"/>
            <a:r>
              <a:rPr lang="en-US" dirty="0" smtClean="0"/>
              <a:t>Thank you</a:t>
            </a:r>
            <a:endParaRPr lang="en-US" dirty="0"/>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4400" y="1447800"/>
            <a:ext cx="7620000" cy="464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smtClean="0"/>
              <a:t>Topic: Pandemic Covid-19 in Bangladesh</a:t>
            </a:r>
          </a:p>
          <a:p>
            <a:endParaRPr lang="en-US" sz="2400" dirty="0" smtClean="0"/>
          </a:p>
          <a:p>
            <a:endParaRPr lang="en-US" sz="2400" dirty="0" smtClean="0"/>
          </a:p>
          <a:p>
            <a:r>
              <a:rPr lang="en-US" sz="2400" dirty="0" smtClean="0"/>
              <a:t>Group Members:</a:t>
            </a:r>
          </a:p>
          <a:p>
            <a:pPr marL="457200" indent="-457200">
              <a:buAutoNum type="arabicPeriod"/>
            </a:pPr>
            <a:r>
              <a:rPr lang="en-US" sz="2400" dirty="0" err="1" smtClean="0"/>
              <a:t>Huray</a:t>
            </a:r>
            <a:r>
              <a:rPr lang="en-US" sz="2400" dirty="0" smtClean="0"/>
              <a:t> </a:t>
            </a:r>
            <a:r>
              <a:rPr lang="en-US" sz="2400" dirty="0" err="1" smtClean="0"/>
              <a:t>Jannat</a:t>
            </a:r>
            <a:r>
              <a:rPr lang="en-US" sz="2400" dirty="0" smtClean="0"/>
              <a:t> </a:t>
            </a:r>
            <a:r>
              <a:rPr lang="en-US" sz="2400" dirty="0" err="1" smtClean="0"/>
              <a:t>Dipty</a:t>
            </a:r>
            <a:r>
              <a:rPr lang="en-US" sz="2400" dirty="0" smtClean="0"/>
              <a:t>            172-15-9720 </a:t>
            </a:r>
          </a:p>
          <a:p>
            <a:pPr marL="457200" indent="-457200">
              <a:buAutoNum type="arabicPeriod"/>
            </a:pPr>
            <a:r>
              <a:rPr lang="en-US" sz="2400" dirty="0" err="1"/>
              <a:t>Md</a:t>
            </a:r>
            <a:r>
              <a:rPr lang="en-US" sz="2400" dirty="0"/>
              <a:t> </a:t>
            </a:r>
            <a:r>
              <a:rPr lang="en-US" sz="2400" dirty="0" err="1"/>
              <a:t>Tarikul</a:t>
            </a:r>
            <a:r>
              <a:rPr lang="en-US" sz="2400" dirty="0"/>
              <a:t> Aziz </a:t>
            </a:r>
            <a:r>
              <a:rPr lang="en-US" sz="2400" dirty="0" smtClean="0"/>
              <a:t>                    </a:t>
            </a:r>
            <a:r>
              <a:rPr lang="en-US" sz="2400" dirty="0"/>
              <a:t>172-15-9721 </a:t>
            </a:r>
            <a:endParaRPr lang="en-US" sz="2400" dirty="0" smtClean="0"/>
          </a:p>
          <a:p>
            <a:pPr marL="457200" indent="-457200">
              <a:buAutoNum type="arabicPeriod"/>
            </a:pPr>
            <a:r>
              <a:rPr lang="en-US" sz="2400" dirty="0" err="1"/>
              <a:t>Bhaskar</a:t>
            </a:r>
            <a:r>
              <a:rPr lang="en-US" sz="2400" dirty="0"/>
              <a:t> </a:t>
            </a:r>
            <a:r>
              <a:rPr lang="en-US" sz="2400" dirty="0" err="1"/>
              <a:t>Majumdar</a:t>
            </a:r>
            <a:r>
              <a:rPr lang="en-US" sz="2400" dirty="0"/>
              <a:t> </a:t>
            </a:r>
            <a:r>
              <a:rPr lang="en-US" sz="2400" dirty="0" smtClean="0"/>
              <a:t>            </a:t>
            </a:r>
            <a:r>
              <a:rPr lang="en-US" sz="2400" dirty="0"/>
              <a:t>172-15-9988 </a:t>
            </a:r>
            <a:endParaRPr lang="en-US" sz="2400" dirty="0" smtClean="0"/>
          </a:p>
          <a:p>
            <a:pPr marL="457200" indent="-457200">
              <a:buAutoNum type="arabicPeriod"/>
            </a:pPr>
            <a:r>
              <a:rPr lang="en-US" sz="2400" dirty="0" err="1"/>
              <a:t>Mumenunnessa</a:t>
            </a:r>
            <a:r>
              <a:rPr lang="en-US" sz="2400" dirty="0"/>
              <a:t> </a:t>
            </a:r>
            <a:r>
              <a:rPr lang="en-US" sz="2400" dirty="0" smtClean="0"/>
              <a:t>Keya        </a:t>
            </a:r>
            <a:r>
              <a:rPr lang="en-US" sz="2400" dirty="0"/>
              <a:t>172-15-10100 </a:t>
            </a:r>
            <a:r>
              <a:rPr lang="en-US" sz="2400" dirty="0" smtClean="0"/>
              <a:t/>
            </a:r>
            <a:br>
              <a:rPr lang="en-US" sz="2400" dirty="0" smtClean="0"/>
            </a:br>
            <a:r>
              <a:rPr lang="en-US" sz="2400" dirty="0" smtClean="0"/>
              <a:t> </a:t>
            </a:r>
            <a:endParaRPr lang="en-US" sz="2400" dirty="0"/>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0" y="2286000"/>
            <a:ext cx="6781800" cy="2895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smtClean="0"/>
              <a:t>What is COVID-19:</a:t>
            </a:r>
          </a:p>
          <a:p>
            <a:endParaRPr lang="en-US" sz="2800" b="1" dirty="0" smtClean="0"/>
          </a:p>
          <a:p>
            <a:r>
              <a:rPr lang="en-US" sz="2400" dirty="0" smtClean="0"/>
              <a:t>COVID -19 is an infectious disease caused by the recently found virus known as SARS-COV-2 (or </a:t>
            </a:r>
            <a:r>
              <a:rPr lang="en-US" sz="2400" dirty="0" err="1" smtClean="0"/>
              <a:t>coronavirus</a:t>
            </a:r>
            <a:r>
              <a:rPr lang="en-US" sz="2400" dirty="0" smtClean="0"/>
              <a:t>). Before the outbreak originated in Wuhan, China on December 2019, there was no information about this virus.</a:t>
            </a:r>
            <a:endParaRPr lang="en-US" sz="2400" dirty="0"/>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381000"/>
            <a:ext cx="7696200" cy="5867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About COVID-19:</a:t>
            </a:r>
          </a:p>
          <a:p>
            <a:endParaRPr lang="en-US" sz="2200" b="1" dirty="0" smtClean="0"/>
          </a:p>
          <a:p>
            <a:r>
              <a:rPr lang="en-US" sz="2200" dirty="0"/>
              <a:t>'CO' stands for corona, 'VI' for virus, and 'D' for disease. Formerly, this disease was referred to as '2019 novel </a:t>
            </a:r>
            <a:r>
              <a:rPr lang="en-US" sz="2200" dirty="0" err="1"/>
              <a:t>coronavirus</a:t>
            </a:r>
            <a:r>
              <a:rPr lang="en-US" sz="2200" dirty="0"/>
              <a:t>' or '2019-nCoV.' The COVID-19 virus is a new virus linked to the same family of viruses as Severe Acute Respiratory Syndrome (SARS) and some types of common </a:t>
            </a:r>
            <a:r>
              <a:rPr lang="en-US" sz="2200" dirty="0" err="1"/>
              <a:t>cold.It</a:t>
            </a:r>
            <a:r>
              <a:rPr lang="en-US" sz="2200" dirty="0"/>
              <a:t> was initially reported to the WHO on December 31, 2019. On January 30, 2020, the WHO declared the COVID-19 outbreak a global health emergency. On March 11, 2020, the WHO declared COVID-19 a global pandemic, its first such designation since declaring H1N1 influenza a pandemic in 2009. </a:t>
            </a: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3000" y="1447800"/>
            <a:ext cx="7239000" cy="320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t>Symptoms of COVID-19</a:t>
            </a:r>
          </a:p>
          <a:p>
            <a:endParaRPr lang="en-US" dirty="0"/>
          </a:p>
          <a:p>
            <a:r>
              <a:rPr lang="en-US" sz="2400" b="1" dirty="0" smtClean="0"/>
              <a:t>High Fever</a:t>
            </a:r>
            <a:r>
              <a:rPr lang="en-US" sz="2400" dirty="0" smtClean="0"/>
              <a:t>: The body temperature can exceed 37.3 </a:t>
            </a:r>
            <a:r>
              <a:rPr lang="en-US" sz="2400" dirty="0" err="1" smtClean="0"/>
              <a:t>celsius</a:t>
            </a:r>
            <a:r>
              <a:rPr lang="en-US" sz="2400" dirty="0" smtClean="0"/>
              <a:t> degrees or 99 Fahrenheit degrees.</a:t>
            </a:r>
          </a:p>
          <a:p>
            <a:r>
              <a:rPr lang="en-US" sz="2400" b="1" dirty="0" smtClean="0"/>
              <a:t>Tiredness: </a:t>
            </a:r>
            <a:r>
              <a:rPr lang="en-US" sz="2400" dirty="0" smtClean="0"/>
              <a:t>The body feels completely tired and without energy to perform normal tasks.</a:t>
            </a:r>
          </a:p>
          <a:p>
            <a:r>
              <a:rPr lang="en-US" sz="2400" b="1" dirty="0" smtClean="0"/>
              <a:t>Dry Cough: </a:t>
            </a:r>
            <a:r>
              <a:rPr lang="en-US" sz="2400" dirty="0" smtClean="0"/>
              <a:t>Irritation and constant coughing without expelling any mucus.</a:t>
            </a:r>
            <a:endParaRPr lang="en-US" sz="2400" dirty="0"/>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95400" y="1066800"/>
            <a:ext cx="6477000" cy="403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t>How It Can Be Spread</a:t>
            </a:r>
          </a:p>
          <a:p>
            <a:endParaRPr lang="en-US" sz="2000" b="1" dirty="0"/>
          </a:p>
          <a:p>
            <a:r>
              <a:rPr lang="en-US" sz="2000" b="1" dirty="0" smtClean="0"/>
              <a:t>People: </a:t>
            </a:r>
            <a:r>
              <a:rPr lang="en-US" sz="2000" dirty="0" smtClean="0"/>
              <a:t>This disease can spread from person to person through small droplets  from the nose or the mouth when the infected person coughs or </a:t>
            </a:r>
            <a:r>
              <a:rPr lang="en-US" sz="2000" dirty="0" err="1" smtClean="0"/>
              <a:t>exales</a:t>
            </a:r>
            <a:r>
              <a:rPr lang="en-US" sz="2000" dirty="0" smtClean="0"/>
              <a:t>.</a:t>
            </a:r>
          </a:p>
          <a:p>
            <a:endParaRPr lang="en-US" sz="2000" b="1" dirty="0"/>
          </a:p>
          <a:p>
            <a:r>
              <a:rPr lang="en-US" sz="2000" b="1" dirty="0" smtClean="0"/>
              <a:t>Surfaces: </a:t>
            </a:r>
            <a:r>
              <a:rPr lang="en-US" sz="2000" dirty="0" smtClean="0"/>
              <a:t>This </a:t>
            </a:r>
            <a:r>
              <a:rPr lang="en-US" sz="2000" dirty="0" err="1" smtClean="0"/>
              <a:t>smalldroplets</a:t>
            </a:r>
            <a:r>
              <a:rPr lang="en-US" sz="2000" dirty="0" smtClean="0"/>
              <a:t> land on surfaces. Which means any person that touches these surface and then their eyes, nose or mouth can be infected.</a:t>
            </a:r>
            <a:endParaRPr lang="en-US" sz="2000" b="1" dirty="0"/>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3000" y="1447800"/>
            <a:ext cx="7315200" cy="403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err="1" smtClean="0"/>
              <a:t>Parpose</a:t>
            </a:r>
            <a:r>
              <a:rPr lang="en-US" sz="2400" b="1" dirty="0" smtClean="0"/>
              <a:t> Of The Project</a:t>
            </a:r>
          </a:p>
          <a:p>
            <a:endParaRPr lang="en-US" sz="2400" b="1" dirty="0" smtClean="0"/>
          </a:p>
          <a:p>
            <a:r>
              <a:rPr lang="en-US" sz="2400" dirty="0"/>
              <a:t>The main focus of this project is about online system for monitoring Pandemic Covid-19 in Bangladesh satiation. In this System user puts his or her own user-name, email, phone no , syndrome and there personal comments.</a:t>
            </a:r>
            <a:endParaRPr lang="en-US" sz="2400" b="1" dirty="0" smtClean="0"/>
          </a:p>
          <a:p>
            <a:endParaRPr lang="en-US" sz="2400" b="1" dirty="0"/>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3000" y="1143000"/>
            <a:ext cx="7162800" cy="434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Methodology</a:t>
            </a:r>
          </a:p>
          <a:p>
            <a:endParaRPr lang="en-US" sz="2400" b="1" dirty="0"/>
          </a:p>
          <a:p>
            <a:r>
              <a:rPr lang="en-US" sz="2400" dirty="0"/>
              <a:t>After submitting the information data it will be stored in database and we can find easily who is sick or who is well. Using our system we can know or learn easily about Corona and its symptoms and its protected way. It’ll provide the basic information about the infection and how it spread</a:t>
            </a:r>
            <a:r>
              <a:rPr lang="en-US" sz="2400" dirty="0" smtClean="0"/>
              <a:t>.</a:t>
            </a:r>
          </a:p>
          <a:p>
            <a:r>
              <a:rPr lang="en-US" sz="2400" dirty="0" smtClean="0"/>
              <a:t> </a:t>
            </a:r>
            <a:endParaRPr lang="en-US" sz="2400" b="1" dirty="0"/>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304800"/>
            <a:ext cx="6781800" cy="5105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Here Are Some Screen Shots</a:t>
            </a:r>
          </a:p>
          <a:p>
            <a:pPr algn="ctr"/>
            <a:endParaRPr lang="en-US" sz="2000" b="1" dirty="0" smtClean="0"/>
          </a:p>
          <a:p>
            <a:pPr algn="ctr"/>
            <a:endParaRPr lang="en-US" sz="2000" b="1" dirty="0"/>
          </a:p>
          <a:p>
            <a:pPr algn="ctr"/>
            <a:endParaRPr lang="en-US" sz="2000" b="1" dirty="0" smtClean="0"/>
          </a:p>
          <a:p>
            <a:pPr algn="ctr"/>
            <a:endParaRPr lang="en-US" sz="2000" b="1" dirty="0"/>
          </a:p>
          <a:p>
            <a:pPr algn="ctr"/>
            <a:endParaRPr lang="en-US" sz="2000" b="1" dirty="0" smtClean="0"/>
          </a:p>
          <a:p>
            <a:pPr algn="ctr"/>
            <a:endParaRPr lang="en-US" sz="2000" b="1" dirty="0"/>
          </a:p>
          <a:p>
            <a:pPr algn="ctr"/>
            <a:endParaRPr lang="en-US" sz="2000" b="1" dirty="0" smtClean="0"/>
          </a:p>
          <a:p>
            <a:pPr algn="ctr"/>
            <a:endParaRPr lang="en-US" sz="2000" b="1" dirty="0"/>
          </a:p>
          <a:p>
            <a:pPr algn="ctr"/>
            <a:endParaRPr lang="en-US" sz="2000" b="1" dirty="0" smtClean="0"/>
          </a:p>
          <a:p>
            <a:pPr algn="ctr"/>
            <a:endParaRPr lang="en-US" sz="2000" b="1" dirty="0"/>
          </a:p>
          <a:p>
            <a:pPr algn="ctr"/>
            <a:endParaRPr lang="en-US" sz="2000" b="1" dirty="0" smtClean="0"/>
          </a:p>
          <a:p>
            <a:pPr algn="ctr"/>
            <a:endParaRPr lang="en-US" sz="2000" b="1" dirty="0"/>
          </a:p>
          <a:p>
            <a:pPr algn="ctr"/>
            <a:endParaRPr lang="en-US" sz="2000" b="1" dirty="0" smtClean="0"/>
          </a:p>
          <a:p>
            <a:pPr algn="ctr"/>
            <a:endParaRPr lang="en-US" sz="2000" b="1" dirty="0"/>
          </a:p>
          <a:p>
            <a:pPr algn="ctr"/>
            <a:endParaRPr lang="en-US" sz="2000" b="1" dirty="0" smtClean="0"/>
          </a:p>
          <a:p>
            <a:pPr algn="ctr"/>
            <a:endParaRPr lang="en-US" sz="2000" b="1" dirty="0" smtClean="0"/>
          </a:p>
          <a:p>
            <a:pPr algn="ctr"/>
            <a:endParaRPr lang="en-US" sz="2000" b="1" dirty="0"/>
          </a:p>
        </p:txBody>
      </p:sp>
      <p:pic>
        <p:nvPicPr>
          <p:cNvPr id="1026" name="Picture 2"/>
          <p:cNvPicPr>
            <a:picLocks noChangeAspect="1" noChangeArrowheads="1"/>
          </p:cNvPicPr>
          <p:nvPr/>
        </p:nvPicPr>
        <p:blipFill>
          <a:blip r:embed="rId2"/>
          <a:srcRect/>
          <a:stretch>
            <a:fillRect/>
          </a:stretch>
        </p:blipFill>
        <p:spPr bwMode="auto">
          <a:xfrm>
            <a:off x="0" y="609600"/>
            <a:ext cx="4724400" cy="559616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876800" y="609600"/>
            <a:ext cx="4267200" cy="5638800"/>
          </a:xfrm>
          <a:prstGeom prst="rect">
            <a:avLst/>
          </a:prstGeom>
          <a:noFill/>
          <a:ln w="9525">
            <a:noFill/>
            <a:miter lim="800000"/>
            <a:headEnd/>
            <a:tailEnd/>
          </a:ln>
          <a:effectLst/>
        </p:spPr>
      </p:pic>
    </p:spTree>
  </p:cSld>
  <p:clrMapOvr>
    <a:masterClrMapping/>
  </p:clrMapOvr>
  <p:transition spd="med">
    <p:fade/>
  </p:transition>
</p:sld>
</file>

<file path=ppt/theme/theme1.xml><?xml version="1.0" encoding="utf-8"?>
<a:theme xmlns:a="http://schemas.openxmlformats.org/drawingml/2006/main" name="Theme3">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Theme3</Template>
  <TotalTime>151</TotalTime>
  <Words>520</Words>
  <Application>Microsoft Office PowerPoint</Application>
  <PresentationFormat>On-screen Show (4:3)</PresentationFormat>
  <Paragraphs>63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Theme3</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Tarikul Aziz Toha</dc:creator>
  <cp:lastModifiedBy>Tarikul Aziz Toha</cp:lastModifiedBy>
  <cp:revision>12</cp:revision>
  <dcterms:created xsi:type="dcterms:W3CDTF">2020-08-16T15:51:37Z</dcterms:created>
  <dcterms:modified xsi:type="dcterms:W3CDTF">2020-08-16T18:23:36Z</dcterms:modified>
</cp:coreProperties>
</file>