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7"/>
  </p:notesMasterIdLst>
  <p:sldIdLst>
    <p:sldId id="256" r:id="rId3"/>
    <p:sldId id="257" r:id="rId4"/>
    <p:sldId id="264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48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196 455 1184 0 0,'-186'0'4384'0'0,"186"0"-4380"0"0,-1 0 0 0 0,1 0 0 0 0,0 0 1 0 0,-1 0-1 0 0,1 0 0 0 0,-1 0 0 0 0,1 0 1 0 0,0 0-1 0 0,-1 0 0 0 0,1 0 0 0 0,0 0 0 0 0,-1-1 1 0 0,1 1-1 0 0,-1 0 0 0 0,1 0 0 0 0,0 0 0 0 0,0-1 1 0 0,-1 1-1 0 0,1 0 0 0 0,0-1 0 0 0,-1 1 0 0 0,1 0 1 0 0,0-1-1 0 0,0 1 0 0 0,-1 0 0 0 0,1-1 0 0 0,0 1 1 0 0,0 0-1 0 0,0-1 0 0 0,0 1 0 0 0,0 0 1 0 0,-1-1-1 0 0,1 0 0 0 0,0 1-2 0 0,0-1 0 0 0,1 1 0 0 0,-1-1 0 0 0,0 1-1 0 0,0-1 1 0 0,0 0 0 0 0,0 1 0 0 0,1-1 0 0 0,-1 1 0 0 0,0-1 0 0 0,0 1 0 0 0,1-1 0 0 0,-1 1-1 0 0,0-1 1 0 0,1 1 0 0 0,-1 0 0 0 0,1-1 0 0 0,-1 1 0 0 0,1-1 0 0 0,-1 1 0 0 0,1 0 0 0 0,-1-1 0 0 0,1 1-1 0 0,-1 0 1 0 0,1 0 0 0 0,-1-1 0 0 0,1 1 0 0 0,0 0 0 0 0,137-50 271 0 0,4 5-220 0 0,48-15 34 0 0,237-37 63 0 0,-303 76-61 0 0,45-9-514 0 0,-105 19 48 0 0,-48 10 352 0 0,1-2 0 0 0,27-7 0 0 0,29-15-37 0 0,-7 2 75 0 0,119-24 0 0 0,-140 37-3074 0 0,-38 9 2205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48:3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3 185 904 0 0,'-1'-13'1913'0'0,"1"11"-1710"0"0,-1 1 1 0 0,1-1-1 0 0,0 0 1 0 0,0 1 0 0 0,0-1-1 0 0,0 1 1 0 0,0-1 0 0 0,0 0-1 0 0,1 1 1 0 0,-1-1 0 0 0,1-2-1 0 0,0 3-171 0 0,0 0 1 0 0,0 0-1 0 0,0 0 0 0 0,0 0 0 0 0,0 1 0 0 0,0-1 1 0 0,0 0-1 0 0,0 0 0 0 0,1 1 0 0 0,-1-1 0 0 0,0 1 1 0 0,0-1-1 0 0,0 1 0 0 0,1-1 0 0 0,-1 1 1 0 0,0 0-1 0 0,1 0 0 0 0,-1-1 0 0 0,0 1 0 0 0,2 0 1 0 0,44-5 277 0 0,122-9 714 0 0,204 1 298 0 0,-198 5-941 0 0,290-14 372 0 0,593-13 397 0 0,-349 35-815 0 0,-593-4-307 0 0,-25-1 26 0 0,288-16 354 0 0,-277 12-116 0 0,-74 8 387 0 0,-27 1-535 0 0,22 6-2513 0 0,-25-4 1855 0 0,-1 0 0 0 0,1 0 0 0 0,0 0 0 0 0,-1-1 1 0 0,1 1-1 0 0,-1-1 0 0 0,-4 3 0 0 0,1-1 54 0 0,-111 50-3098 0 0,100-46 3261 0 0,-38 14-521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Recursion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Recursion Vs Loops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Use Cases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Analyzing Time Complexity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65FE3CC-3BD3-C966-1BEF-B2157DBB27FB}"/>
              </a:ext>
            </a:extLst>
          </p:cNvPr>
          <p:cNvGrpSpPr/>
          <p:nvPr/>
        </p:nvGrpSpPr>
        <p:grpSpPr>
          <a:xfrm>
            <a:off x="2808540" y="1708500"/>
            <a:ext cx="1424880" cy="224640"/>
            <a:chOff x="2808540" y="1708500"/>
            <a:chExt cx="14248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1EAF53-A4E4-122A-41D8-1E21909E7DEA}"/>
                    </a:ext>
                  </a:extLst>
                </p14:cNvPr>
                <p14:cNvContentPartPr/>
                <p14:nvPr/>
              </p14:nvContentPartPr>
              <p14:xfrm>
                <a:off x="2808540" y="1768980"/>
                <a:ext cx="618480" cy="16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1EAF53-A4E4-122A-41D8-1E21909E7D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9540" y="1760340"/>
                  <a:ext cx="636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56A932-D48C-166D-3C1C-4F6B92B9D352}"/>
                    </a:ext>
                  </a:extLst>
                </p14:cNvPr>
                <p14:cNvContentPartPr/>
                <p14:nvPr/>
              </p14:nvContentPartPr>
              <p14:xfrm>
                <a:off x="2878020" y="1708500"/>
                <a:ext cx="1355400" cy="66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56A932-D48C-166D-3C1C-4F6B92B9D3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9380" y="1699860"/>
                  <a:ext cx="1373040" cy="84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</cp:revision>
  <dcterms:modified xsi:type="dcterms:W3CDTF">2024-08-27T16:22:48Z</dcterms:modified>
</cp:coreProperties>
</file>