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8"/>
  </p:notesMasterIdLst>
  <p:sldIdLst>
    <p:sldId id="256" r:id="rId3"/>
    <p:sldId id="257" r:id="rId4"/>
    <p:sldId id="353" r:id="rId5"/>
    <p:sldId id="264" r:id="rId6"/>
    <p:sldId id="263" r:id="rId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6a463a495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6a463a495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6914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50" y="1339275"/>
            <a:ext cx="5555400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FDFF"/>
              </a:buClr>
              <a:buSzPts val="1500"/>
              <a:buFont typeface="Montserrat"/>
              <a:buChar char="●"/>
            </a:pPr>
            <a:r>
              <a:rPr lang="en-US" sz="1800" b="1" dirty="0">
                <a:solidFill>
                  <a:srgbClr val="F5FDFF"/>
                </a:solidFill>
                <a:latin typeface="+mn-lt"/>
                <a:ea typeface="Montserrat"/>
                <a:cs typeface="Montserrat"/>
                <a:sym typeface="Montserrat"/>
              </a:rPr>
              <a:t>Advance Sorting Algorithm</a:t>
            </a: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4" name="Google Shape;154;p33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3"/>
          <p:cNvSpPr txBox="1">
            <a:spLocks noGrp="1"/>
          </p:cNvSpPr>
          <p:nvPr>
            <p:ph type="title"/>
          </p:nvPr>
        </p:nvSpPr>
        <p:spPr>
          <a:xfrm>
            <a:off x="318372" y="257682"/>
            <a:ext cx="5920653" cy="553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/>
            <a:r>
              <a:rPr lang="en-US" sz="2400" b="1" cap="all" dirty="0">
                <a:solidFill>
                  <a:schemeClr val="bg2"/>
                </a:solidFill>
              </a:rPr>
              <a:t>Sorting Algorithm IN JAVASCRIPT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25CD3D-CDE3-3687-0E26-A565C1C83FD5}"/>
              </a:ext>
            </a:extLst>
          </p:cNvPr>
          <p:cNvSpPr txBox="1"/>
          <p:nvPr/>
        </p:nvSpPr>
        <p:spPr>
          <a:xfrm>
            <a:off x="381000" y="1041650"/>
            <a:ext cx="80549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base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2"/>
                </a:solidFill>
              </a:rPr>
              <a:t>Counting Sort</a:t>
            </a:r>
          </a:p>
          <a:p>
            <a:pPr marL="342900" indent="-342900" algn="l" fontAlgn="base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2"/>
                </a:solidFill>
              </a:rPr>
              <a:t>Heap Sort</a:t>
            </a:r>
          </a:p>
          <a:p>
            <a:pPr marL="342900" indent="-342900" algn="l" fontAlgn="base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2"/>
                </a:solidFill>
              </a:rPr>
              <a:t>Bucket Sort</a:t>
            </a:r>
          </a:p>
          <a:p>
            <a:pPr marL="342900" indent="-342900" algn="l" fontAlgn="base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2"/>
                </a:solidFill>
              </a:rPr>
              <a:t>Radix Sort</a:t>
            </a:r>
          </a:p>
        </p:txBody>
      </p:sp>
    </p:spTree>
    <p:extLst>
      <p:ext uri="{BB962C8B-B14F-4D97-AF65-F5344CB8AC3E}">
        <p14:creationId xmlns:p14="http://schemas.microsoft.com/office/powerpoint/2010/main" val="2885103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35</Words>
  <Application>Microsoft Office PowerPoint</Application>
  <PresentationFormat>On-screen Show (16:9)</PresentationFormat>
  <Paragraphs>12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Montserrat</vt:lpstr>
      <vt:lpstr>Simple Light</vt:lpstr>
      <vt:lpstr>Office Theme</vt:lpstr>
      <vt:lpstr>PowerPoint Presentation</vt:lpstr>
      <vt:lpstr>PowerPoint Presentation</vt:lpstr>
      <vt:lpstr>Sorting Algorithm IN JAVASCRIPT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43</cp:revision>
  <dcterms:modified xsi:type="dcterms:W3CDTF">2024-10-04T14:29:41Z</dcterms:modified>
</cp:coreProperties>
</file>