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342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6a463a49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6a463a49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42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800" b="1">
                <a:solidFill>
                  <a:srgbClr val="F5FDFF"/>
                </a:solidFill>
                <a:latin typeface="+mn-lt"/>
                <a:ea typeface="Montserrat"/>
                <a:cs typeface="Montserrat"/>
                <a:sym typeface="Montserrat"/>
              </a:rPr>
              <a:t>Advance </a:t>
            </a:r>
            <a:r>
              <a:rPr lang="en-US" sz="1800" b="1" dirty="0">
                <a:solidFill>
                  <a:srgbClr val="F5FDFF"/>
                </a:solidFill>
                <a:latin typeface="+mn-lt"/>
                <a:ea typeface="Montserrat"/>
                <a:cs typeface="Montserrat"/>
                <a:sym typeface="Montserrat"/>
              </a:rPr>
              <a:t>Search Algorithm</a:t>
            </a: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33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>
            <a:off x="318372" y="257682"/>
            <a:ext cx="6615828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sz="2400" b="1" cap="all" dirty="0">
                <a:solidFill>
                  <a:schemeClr val="bg2"/>
                </a:solidFill>
              </a:rPr>
              <a:t>Searching Algorithm IN 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5CD3D-CDE3-3687-0E26-A565C1C83FD5}"/>
              </a:ext>
            </a:extLst>
          </p:cNvPr>
          <p:cNvSpPr txBox="1"/>
          <p:nvPr/>
        </p:nvSpPr>
        <p:spPr>
          <a:xfrm>
            <a:off x="381000" y="1041650"/>
            <a:ext cx="805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800" b="1">
                <a:solidFill>
                  <a:schemeClr val="bg2"/>
                </a:solidFill>
              </a:rPr>
              <a:t>Ternary Search</a:t>
            </a:r>
            <a:br>
              <a:rPr lang="en-IN" sz="1800" b="1">
                <a:solidFill>
                  <a:schemeClr val="bg2"/>
                </a:solidFill>
              </a:rPr>
            </a:br>
            <a:r>
              <a:rPr lang="en-IN" sz="1800" b="1">
                <a:solidFill>
                  <a:schemeClr val="bg2"/>
                </a:solidFill>
              </a:rPr>
              <a:t>Jump </a:t>
            </a:r>
            <a:r>
              <a:rPr lang="en-IN" sz="1800" b="1" dirty="0">
                <a:solidFill>
                  <a:schemeClr val="bg2"/>
                </a:solidFill>
              </a:rPr>
              <a:t>Search</a:t>
            </a:r>
          </a:p>
          <a:p>
            <a:pPr marL="285750" indent="-285750" algn="l" fontAlgn="base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</a:rPr>
              <a:t>Exponential Search</a:t>
            </a:r>
          </a:p>
        </p:txBody>
      </p:sp>
    </p:spTree>
    <p:extLst>
      <p:ext uri="{BB962C8B-B14F-4D97-AF65-F5344CB8AC3E}">
        <p14:creationId xmlns:p14="http://schemas.microsoft.com/office/powerpoint/2010/main" val="279443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34</Words>
  <Application>Microsoft Office PowerPoint</Application>
  <PresentationFormat>On-screen Show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Montserrat</vt:lpstr>
      <vt:lpstr>Arial</vt:lpstr>
      <vt:lpstr>Simple Light</vt:lpstr>
      <vt:lpstr>Office Theme</vt:lpstr>
      <vt:lpstr>PowerPoint Presentation</vt:lpstr>
      <vt:lpstr>PowerPoint Presentation</vt:lpstr>
      <vt:lpstr>Searching Algorithm IN JAVASCRIPT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60</cp:revision>
  <dcterms:modified xsi:type="dcterms:W3CDTF">2024-10-09T08:19:22Z</dcterms:modified>
</cp:coreProperties>
</file>