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9"/>
  </p:notesMasterIdLst>
  <p:sldIdLst>
    <p:sldId id="256" r:id="rId3"/>
    <p:sldId id="257" r:id="rId4"/>
    <p:sldId id="350" r:id="rId5"/>
    <p:sldId id="352" r:id="rId6"/>
    <p:sldId id="264" r:id="rId7"/>
    <p:sldId id="263" r:id="rId8"/>
  </p:sldIdLst>
  <p:sldSz cx="9144000" cy="5143500" type="screen16x9"/>
  <p:notesSz cx="6858000" cy="9144000"/>
  <p:embeddedFontLst>
    <p:embeddedFont>
      <p:font typeface="Montserrat"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428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44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431131"/>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Sorting Algorithm</a:t>
            </a:r>
            <a:endParaRPr sz="1500" b="1" dirty="0">
              <a:solidFill>
                <a:srgbClr val="F5FDFF"/>
              </a:solidFill>
              <a:latin typeface="Montserrat"/>
              <a:ea typeface="Montserrat"/>
              <a:cs typeface="Montserrat"/>
              <a:sym typeface="Montserrat"/>
            </a:endParaRP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Types of </a:t>
            </a:r>
            <a:r>
              <a:rPr lang="en-US" sz="1500" b="1" dirty="0">
                <a:solidFill>
                  <a:srgbClr val="F5FDFF"/>
                </a:solidFill>
                <a:latin typeface="Montserrat"/>
                <a:ea typeface="Montserrat"/>
                <a:cs typeface="Montserrat"/>
                <a:sym typeface="Montserrat"/>
              </a:rPr>
              <a:t>Sorting Algorithm</a:t>
            </a:r>
            <a:br>
              <a:rPr lang="en-GB" sz="1500" b="1" dirty="0">
                <a:solidFill>
                  <a:srgbClr val="F5FDFF"/>
                </a:solidFill>
                <a:latin typeface="Montserrat"/>
                <a:ea typeface="Montserrat"/>
                <a:cs typeface="Montserrat"/>
                <a:sym typeface="Montserrat"/>
              </a:rPr>
            </a:br>
            <a:br>
              <a:rPr lang="en-GB" sz="1200" b="1" dirty="0">
                <a:solidFill>
                  <a:srgbClr val="F5FDFF"/>
                </a:solidFill>
                <a:latin typeface="Montserrat"/>
                <a:ea typeface="Montserrat"/>
                <a:cs typeface="Montserrat"/>
                <a:sym typeface="Montserrat"/>
              </a:rPr>
            </a:br>
            <a:endParaRPr sz="12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738633"/>
          </a:xfrm>
          <a:prstGeom prst="rect">
            <a:avLst/>
          </a:prstGeom>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F5FDFF"/>
              </a:buClr>
              <a:buSzPts val="1500"/>
            </a:pPr>
            <a:r>
              <a:rPr lang="en-US" sz="2400" b="1" dirty="0">
                <a:solidFill>
                  <a:srgbClr val="F5FDFF"/>
                </a:solidFill>
                <a:latin typeface="Montserrat"/>
                <a:ea typeface="Montserrat"/>
                <a:cs typeface="Montserrat"/>
                <a:sym typeface="Montserrat"/>
              </a:rPr>
              <a:t>  Sorting Algorithm</a:t>
            </a:r>
          </a:p>
        </p:txBody>
      </p:sp>
      <p:sp>
        <p:nvSpPr>
          <p:cNvPr id="9" name="TextBox 8">
            <a:extLst>
              <a:ext uri="{FF2B5EF4-FFF2-40B4-BE49-F238E27FC236}">
                <a16:creationId xmlns:a16="http://schemas.microsoft.com/office/drawing/2014/main" id="{FD6F81E3-1431-2997-CB92-7AF0403F863C}"/>
              </a:ext>
            </a:extLst>
          </p:cNvPr>
          <p:cNvSpPr txBox="1"/>
          <p:nvPr/>
        </p:nvSpPr>
        <p:spPr>
          <a:xfrm>
            <a:off x="318372" y="1002937"/>
            <a:ext cx="8054963" cy="2800767"/>
          </a:xfrm>
          <a:prstGeom prst="rect">
            <a:avLst/>
          </a:prstGeom>
          <a:noFill/>
        </p:spPr>
        <p:txBody>
          <a:bodyPr wrap="square" rtlCol="0">
            <a:spAutoFit/>
          </a:bodyPr>
          <a:lstStyle/>
          <a:p>
            <a:pPr marL="342900" indent="-342900" algn="l" fontAlgn="base">
              <a:buClr>
                <a:schemeClr val="bg2"/>
              </a:buClr>
              <a:buFont typeface="Arial" panose="020B0604020202020204" pitchFamily="34" charset="0"/>
              <a:buChar char="•"/>
            </a:pPr>
            <a:r>
              <a:rPr lang="en-US" sz="1600" b="1" i="0" dirty="0">
                <a:solidFill>
                  <a:schemeClr val="bg2"/>
                </a:solidFill>
                <a:effectLst/>
                <a:latin typeface="+mn-lt"/>
              </a:rPr>
              <a:t>Netflix</a:t>
            </a:r>
            <a:r>
              <a:rPr lang="en-US" sz="1600" b="0" i="0" dirty="0">
                <a:solidFill>
                  <a:schemeClr val="bg2"/>
                </a:solidFill>
                <a:effectLst/>
                <a:latin typeface="+mn-lt"/>
              </a:rPr>
              <a:t> utilizes sorting algorithms in its recommendation system to personalize the content recommendations for each user. </a:t>
            </a:r>
            <a:r>
              <a:rPr lang="en-US" sz="1600" b="1" i="0" dirty="0">
                <a:solidFill>
                  <a:schemeClr val="bg2"/>
                </a:solidFill>
                <a:effectLst/>
                <a:latin typeface="+mn-lt"/>
              </a:rPr>
              <a:t>Sorting algorithms</a:t>
            </a:r>
            <a:r>
              <a:rPr lang="en-US" sz="1600" b="0" i="0" dirty="0">
                <a:solidFill>
                  <a:schemeClr val="bg2"/>
                </a:solidFill>
                <a:effectLst/>
                <a:latin typeface="+mn-lt"/>
              </a:rPr>
              <a:t> are used to analyze user preferences, viewing history, and ratings to determine the most relevant movies and TV shows to suggest. By applying sorting algorithms, Netflix can efficiently sort and present a tailored list of recommendations to individual users, enhancing their viewing experience and increasing engagement on the platform.</a:t>
            </a:r>
          </a:p>
          <a:p>
            <a:pPr marL="342900" indent="-342900" algn="l" fontAlgn="base">
              <a:buClr>
                <a:schemeClr val="bg2"/>
              </a:buClr>
              <a:buFont typeface="Arial" panose="020B0604020202020204" pitchFamily="34" charset="0"/>
              <a:buChar char="•"/>
            </a:pPr>
            <a:endParaRPr lang="en-US" sz="1600" b="0" i="0" dirty="0">
              <a:solidFill>
                <a:schemeClr val="bg2"/>
              </a:solidFill>
              <a:effectLst/>
              <a:latin typeface="+mn-lt"/>
            </a:endParaRPr>
          </a:p>
          <a:p>
            <a:pPr marL="342900" indent="-342900" algn="l" fontAlgn="base">
              <a:buClr>
                <a:schemeClr val="bg2"/>
              </a:buClr>
              <a:buFont typeface="Arial" panose="020B0604020202020204" pitchFamily="34" charset="0"/>
              <a:buChar char="•"/>
            </a:pPr>
            <a:r>
              <a:rPr lang="en-US" sz="1600" b="0" i="0" dirty="0">
                <a:solidFill>
                  <a:schemeClr val="bg2"/>
                </a:solidFill>
                <a:effectLst/>
                <a:latin typeface="+mn-lt"/>
              </a:rPr>
              <a:t>When users browse through different genres, release years, or actors, sorting algorithms are used to sort and present the content in a meaningful and organized manner. This allows users to navigate and find the content they are interested in easily.</a:t>
            </a:r>
          </a:p>
        </p:txBody>
      </p:sp>
    </p:spTree>
    <p:extLst>
      <p:ext uri="{BB962C8B-B14F-4D97-AF65-F5344CB8AC3E}">
        <p14:creationId xmlns:p14="http://schemas.microsoft.com/office/powerpoint/2010/main" val="338939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738633"/>
          </a:xfrm>
          <a:prstGeom prst="rect">
            <a:avLst/>
          </a:prstGeom>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F5FDFF"/>
              </a:buClr>
              <a:buSzPts val="1500"/>
            </a:pPr>
            <a:r>
              <a:rPr lang="en-US" sz="2400" b="1" dirty="0">
                <a:solidFill>
                  <a:srgbClr val="F5FDFF"/>
                </a:solidFill>
                <a:latin typeface="Montserrat"/>
                <a:ea typeface="Montserrat"/>
                <a:cs typeface="Montserrat"/>
                <a:sym typeface="Montserrat"/>
              </a:rPr>
              <a:t>  Types of Algorithm</a:t>
            </a:r>
          </a:p>
        </p:txBody>
      </p:sp>
      <p:sp>
        <p:nvSpPr>
          <p:cNvPr id="9" name="TextBox 8">
            <a:extLst>
              <a:ext uri="{FF2B5EF4-FFF2-40B4-BE49-F238E27FC236}">
                <a16:creationId xmlns:a16="http://schemas.microsoft.com/office/drawing/2014/main" id="{FD6F81E3-1431-2997-CB92-7AF0403F863C}"/>
              </a:ext>
            </a:extLst>
          </p:cNvPr>
          <p:cNvSpPr txBox="1"/>
          <p:nvPr/>
        </p:nvSpPr>
        <p:spPr>
          <a:xfrm>
            <a:off x="630792" y="1254397"/>
            <a:ext cx="8054963" cy="1938992"/>
          </a:xfrm>
          <a:prstGeom prst="rect">
            <a:avLst/>
          </a:prstGeom>
          <a:noFill/>
        </p:spPr>
        <p:txBody>
          <a:bodyPr wrap="square" rtlCol="0">
            <a:spAutoFit/>
          </a:bodyPr>
          <a:lstStyle/>
          <a:p>
            <a:pPr marL="342900" indent="-342900" algn="l" fontAlgn="base">
              <a:buClr>
                <a:schemeClr val="bg2"/>
              </a:buClr>
              <a:buFont typeface="Arial" panose="020B0604020202020204" pitchFamily="34" charset="0"/>
              <a:buChar char="•"/>
            </a:pPr>
            <a:r>
              <a:rPr lang="en-IN" sz="2000" b="1" i="0" dirty="0">
                <a:solidFill>
                  <a:schemeClr val="bg2"/>
                </a:solidFill>
                <a:effectLst/>
                <a:latin typeface="+mn-lt"/>
              </a:rPr>
              <a:t>Bubble Sort</a:t>
            </a:r>
          </a:p>
          <a:p>
            <a:pPr marL="342900" indent="-342900" algn="l" fontAlgn="base">
              <a:buClr>
                <a:schemeClr val="bg2"/>
              </a:buClr>
              <a:buFont typeface="Arial" panose="020B0604020202020204" pitchFamily="34" charset="0"/>
              <a:buChar char="•"/>
            </a:pPr>
            <a:r>
              <a:rPr lang="en-IN" sz="2000" b="1" i="0" dirty="0">
                <a:solidFill>
                  <a:schemeClr val="bg2"/>
                </a:solidFill>
                <a:effectLst/>
                <a:latin typeface="+mn-lt"/>
              </a:rPr>
              <a:t>Selection Sort</a:t>
            </a:r>
          </a:p>
          <a:p>
            <a:pPr marL="342900" indent="-342900" algn="l" fontAlgn="base">
              <a:buClr>
                <a:schemeClr val="bg2"/>
              </a:buClr>
              <a:buFont typeface="Arial" panose="020B0604020202020204" pitchFamily="34" charset="0"/>
              <a:buChar char="•"/>
            </a:pPr>
            <a:r>
              <a:rPr lang="en-IN" sz="2000" b="1" i="0" dirty="0">
                <a:solidFill>
                  <a:schemeClr val="bg2"/>
                </a:solidFill>
                <a:effectLst/>
                <a:latin typeface="+mn-lt"/>
              </a:rPr>
              <a:t>Insertion Sort</a:t>
            </a:r>
          </a:p>
          <a:p>
            <a:pPr marL="342900" indent="-342900">
              <a:buClr>
                <a:schemeClr val="bg2"/>
              </a:buClr>
              <a:buFont typeface="Arial" panose="020B0604020202020204" pitchFamily="34" charset="0"/>
              <a:buChar char="•"/>
            </a:pPr>
            <a:r>
              <a:rPr lang="en-IN" sz="2000" b="1" i="0" dirty="0">
                <a:solidFill>
                  <a:schemeClr val="bg2"/>
                </a:solidFill>
                <a:effectLst/>
                <a:latin typeface="+mn-lt"/>
              </a:rPr>
              <a:t>Merge Sort</a:t>
            </a:r>
          </a:p>
          <a:p>
            <a:pPr marL="342900" indent="-342900">
              <a:buClr>
                <a:schemeClr val="bg2"/>
              </a:buClr>
              <a:buFont typeface="Arial" panose="020B0604020202020204" pitchFamily="34" charset="0"/>
              <a:buChar char="•"/>
            </a:pPr>
            <a:r>
              <a:rPr lang="en-IN" sz="2000" b="1" i="0" dirty="0">
                <a:solidFill>
                  <a:schemeClr val="bg2"/>
                </a:solidFill>
                <a:effectLst/>
                <a:latin typeface="+mn-lt"/>
              </a:rPr>
              <a:t>Quick Sort</a:t>
            </a:r>
          </a:p>
          <a:p>
            <a:pPr marL="342900" indent="-342900">
              <a:buClr>
                <a:schemeClr val="bg2"/>
              </a:buClr>
              <a:buFont typeface="Arial" panose="020B0604020202020204" pitchFamily="34" charset="0"/>
              <a:buChar char="•"/>
            </a:pPr>
            <a:endParaRPr lang="en-IN" sz="2000" b="1" i="0" dirty="0">
              <a:solidFill>
                <a:schemeClr val="bg2"/>
              </a:solidFill>
              <a:effectLst/>
              <a:latin typeface="+mn-lt"/>
            </a:endParaRPr>
          </a:p>
        </p:txBody>
      </p:sp>
    </p:spTree>
    <p:extLst>
      <p:ext uri="{BB962C8B-B14F-4D97-AF65-F5344CB8AC3E}">
        <p14:creationId xmlns:p14="http://schemas.microsoft.com/office/powerpoint/2010/main" val="229983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164</Words>
  <Application>Microsoft Office PowerPoint</Application>
  <PresentationFormat>On-screen Show (16:9)</PresentationFormat>
  <Paragraphs>18</Paragraphs>
  <Slides>6</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Montserrat</vt:lpstr>
      <vt:lpstr>Simple Light</vt:lpstr>
      <vt:lpstr>Office Theme</vt:lpstr>
      <vt:lpstr>PowerPoint Presentation</vt:lpstr>
      <vt:lpstr>PowerPoint Presentation</vt:lpstr>
      <vt:lpstr>  Sorting Algorithm</vt:lpstr>
      <vt:lpstr>  Types of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52</cp:revision>
  <dcterms:modified xsi:type="dcterms:W3CDTF">2024-08-15T10:33:42Z</dcterms:modified>
</cp:coreProperties>
</file>