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5" r:id="rId1"/>
    <p:sldMasterId id="2147483676" r:id="rId2"/>
  </p:sldMasterIdLst>
  <p:notesMasterIdLst>
    <p:notesMasterId r:id="rId9"/>
  </p:notesMasterIdLst>
  <p:sldIdLst>
    <p:sldId id="256" r:id="rId3"/>
    <p:sldId id="257" r:id="rId4"/>
    <p:sldId id="345" r:id="rId5"/>
    <p:sldId id="346" r:id="rId6"/>
    <p:sldId id="264" r:id="rId7"/>
    <p:sldId id="263" r:id="rId8"/>
  </p:sldIdLst>
  <p:sldSz cx="9144000" cy="5143500" type="screen16x9"/>
  <p:notesSz cx="6858000" cy="9144000"/>
  <p:embeddedFontLst>
    <p:embeddedFont>
      <p:font typeface="Montserrat" panose="00000500000000000000" pitchFamily="2" charset="0"/>
      <p:regular r:id="rId10"/>
      <p:bold r:id="rId11"/>
      <p:italic r:id="rId12"/>
      <p:boldItalic r:id="rId1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4" d="100"/>
          <a:sy n="84" d="100"/>
        </p:scale>
        <p:origin x="780" y="5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font" Target="fonts/font4.fntdata"/><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font" Target="fonts/font3.fntdata"/><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font" Target="fonts/font2.fntdata"/><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font" Target="fonts/font1.fntdata"/><Relationship Id="rId4" Type="http://schemas.openxmlformats.org/officeDocument/2006/relationships/slide" Target="slides/slide2.xml"/><Relationship Id="rId9" Type="http://schemas.openxmlformats.org/officeDocument/2006/relationships/notesMaster" Target="notesMasters/notesMaster1.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2111b9594e4_6_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2111b9594e4_6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2ea56a50138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7" name="Google Shape;137;g2ea56a50138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216a463a495_0_1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216a463a495_0_1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0858749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216a463a495_0_1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216a463a495_0_1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7098531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2ea56a50138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2ea56a50138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2132e99b63a_2_262: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2132e99b63a_2_2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hyperlink" Target="http://www.almabetter.com/" TargetMode="External"/><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
        <p:cNvGrpSpPr/>
        <p:nvPr/>
      </p:nvGrpSpPr>
      <p:grpSpPr>
        <a:xfrm>
          <a:off x="0" y="0"/>
          <a:ext cx="0" cy="0"/>
          <a:chOff x="0" y="0"/>
          <a:chExt cx="0" cy="0"/>
        </a:xfrm>
      </p:grpSpPr>
      <p:sp>
        <p:nvSpPr>
          <p:cNvPr id="46" name="Google Shape;46;p11"/>
          <p:cNvSpPr txBox="1">
            <a:spLocks noGrp="1"/>
          </p:cNvSpPr>
          <p:nvPr>
            <p:ph type="title" hasCustomPrompt="1"/>
          </p:nvPr>
        </p:nvSpPr>
        <p:spPr>
          <a:xfrm>
            <a:off x="311700" y="1106125"/>
            <a:ext cx="8520600" cy="19638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7" name="Google Shape;47;p11"/>
          <p:cNvSpPr txBox="1">
            <a:spLocks noGrp="1"/>
          </p:cNvSpPr>
          <p:nvPr>
            <p:ph type="body" idx="1"/>
          </p:nvPr>
        </p:nvSpPr>
        <p:spPr>
          <a:xfrm>
            <a:off x="311700" y="3152225"/>
            <a:ext cx="8520600" cy="13005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8" name="Google Shape;48;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9"/>
        <p:cNvGrpSpPr/>
        <p:nvPr/>
      </p:nvGrpSpPr>
      <p:grpSpPr>
        <a:xfrm>
          <a:off x="0" y="0"/>
          <a:ext cx="0" cy="0"/>
          <a:chOff x="0" y="0"/>
          <a:chExt cx="0" cy="0"/>
        </a:xfrm>
      </p:grpSpPr>
      <p:sp>
        <p:nvSpPr>
          <p:cNvPr id="50" name="Google Shape;50;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1">
  <p:cSld name="TITLE_AND_BODY_1">
    <p:spTree>
      <p:nvGrpSpPr>
        <p:cNvPr id="1" name="Shape 51"/>
        <p:cNvGrpSpPr/>
        <p:nvPr/>
      </p:nvGrpSpPr>
      <p:grpSpPr>
        <a:xfrm>
          <a:off x="0" y="0"/>
          <a:ext cx="0" cy="0"/>
          <a:chOff x="0" y="0"/>
          <a:chExt cx="0" cy="0"/>
        </a:xfrm>
      </p:grpSpPr>
      <p:sp>
        <p:nvSpPr>
          <p:cNvPr id="52" name="Google Shape;52;p13"/>
          <p:cNvSpPr/>
          <p:nvPr/>
        </p:nvSpPr>
        <p:spPr>
          <a:xfrm>
            <a:off x="-2306" y="222950"/>
            <a:ext cx="504900" cy="257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body 2">
  <p:cSld name="TITLE_AND_BODY_2">
    <p:spTree>
      <p:nvGrpSpPr>
        <p:cNvPr id="1" name="Shape 53"/>
        <p:cNvGrpSpPr/>
        <p:nvPr/>
      </p:nvGrpSpPr>
      <p:grpSpPr>
        <a:xfrm>
          <a:off x="0" y="0"/>
          <a:ext cx="0" cy="0"/>
          <a:chOff x="0" y="0"/>
          <a:chExt cx="0" cy="0"/>
        </a:xfrm>
      </p:grpSpPr>
      <p:sp>
        <p:nvSpPr>
          <p:cNvPr id="54" name="Google Shape;54;p14"/>
          <p:cNvSpPr/>
          <p:nvPr/>
        </p:nvSpPr>
        <p:spPr>
          <a:xfrm>
            <a:off x="-2306" y="222950"/>
            <a:ext cx="504900" cy="257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55"/>
        <p:cNvGrpSpPr/>
        <p:nvPr/>
      </p:nvGrpSpPr>
      <p:grpSpPr>
        <a:xfrm>
          <a:off x="0" y="0"/>
          <a:ext cx="0" cy="0"/>
          <a:chOff x="0" y="0"/>
          <a:chExt cx="0" cy="0"/>
        </a:xfrm>
      </p:grpSpPr>
      <p:sp>
        <p:nvSpPr>
          <p:cNvPr id="56" name="Google Shape;56;p15"/>
          <p:cNvSpPr/>
          <p:nvPr/>
        </p:nvSpPr>
        <p:spPr>
          <a:xfrm>
            <a:off x="0" y="0"/>
            <a:ext cx="9144000" cy="5143500"/>
          </a:xfrm>
          <a:prstGeom prst="rect">
            <a:avLst/>
          </a:prstGeom>
          <a:solidFill>
            <a:srgbClr val="1E1E1E"/>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57" name="Google Shape;57;p15"/>
          <p:cNvSpPr txBox="1">
            <a:spLocks noGrp="1"/>
          </p:cNvSpPr>
          <p:nvPr>
            <p:ph type="body" idx="1"/>
          </p:nvPr>
        </p:nvSpPr>
        <p:spPr>
          <a:xfrm>
            <a:off x="520303" y="1191026"/>
            <a:ext cx="5781900" cy="1949100"/>
          </a:xfrm>
          <a:prstGeom prst="rect">
            <a:avLst/>
          </a:prstGeom>
          <a:noFill/>
          <a:ln>
            <a:noFill/>
          </a:ln>
        </p:spPr>
        <p:txBody>
          <a:bodyPr spcFirstLastPara="1" wrap="square" lIns="68575" tIns="34275" rIns="68575" bIns="34275" anchor="t" anchorCtr="0">
            <a:noAutofit/>
          </a:bodyPr>
          <a:lstStyle>
            <a:lvl1pPr marL="457200" marR="0" lvl="0" indent="-228600" algn="l" rtl="0">
              <a:lnSpc>
                <a:spcPct val="90000"/>
              </a:lnSpc>
              <a:spcBef>
                <a:spcPts val="800"/>
              </a:spcBef>
              <a:spcAft>
                <a:spcPts val="0"/>
              </a:spcAft>
              <a:buClr>
                <a:schemeClr val="lt1"/>
              </a:buClr>
              <a:buSzPts val="5400"/>
              <a:buFont typeface="Arial"/>
              <a:buNone/>
              <a:defRPr sz="5400" b="1" i="0" u="none" strike="noStrike" cap="none">
                <a:solidFill>
                  <a:schemeClr val="lt1"/>
                </a:solidFill>
                <a:latin typeface="Arial"/>
                <a:ea typeface="Arial"/>
                <a:cs typeface="Arial"/>
                <a:sym typeface="Arial"/>
              </a:defRPr>
            </a:lvl1pPr>
            <a:lvl2pPr marL="914400" marR="0" lvl="1" indent="-342900" algn="l" rtl="0">
              <a:lnSpc>
                <a:spcPct val="90000"/>
              </a:lnSpc>
              <a:spcBef>
                <a:spcPts val="16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16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16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16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16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16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16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1600"/>
              </a:spcBef>
              <a:spcAft>
                <a:spcPts val="160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58" name="Google Shape;58;p15"/>
          <p:cNvSpPr txBox="1"/>
          <p:nvPr/>
        </p:nvSpPr>
        <p:spPr>
          <a:xfrm>
            <a:off x="469770" y="4670659"/>
            <a:ext cx="1919700" cy="2079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GB" sz="900">
                <a:solidFill>
                  <a:schemeClr val="lt1"/>
                </a:solidFill>
                <a:latin typeface="Arial"/>
                <a:ea typeface="Arial"/>
                <a:cs typeface="Arial"/>
                <a:sym typeface="Arial"/>
              </a:rPr>
              <a:t>www.almabetter.com</a:t>
            </a:r>
            <a:endParaRPr sz="1100"/>
          </a:p>
        </p:txBody>
      </p:sp>
      <p:sp>
        <p:nvSpPr>
          <p:cNvPr id="59" name="Google Shape;59;p15"/>
          <p:cNvSpPr txBox="1">
            <a:spLocks noGrp="1"/>
          </p:cNvSpPr>
          <p:nvPr>
            <p:ph type="body" idx="2"/>
          </p:nvPr>
        </p:nvSpPr>
        <p:spPr>
          <a:xfrm>
            <a:off x="520303" y="3290538"/>
            <a:ext cx="5781900" cy="867600"/>
          </a:xfrm>
          <a:prstGeom prst="rect">
            <a:avLst/>
          </a:prstGeom>
          <a:noFill/>
          <a:ln>
            <a:noFill/>
          </a:ln>
        </p:spPr>
        <p:txBody>
          <a:bodyPr spcFirstLastPara="1" wrap="square" lIns="68575" tIns="34275" rIns="68575" bIns="34275" anchor="t" anchorCtr="0">
            <a:noAutofit/>
          </a:bodyPr>
          <a:lstStyle>
            <a:lvl1pPr marL="457200" marR="0" lvl="0" indent="-228600" algn="l" rtl="0">
              <a:lnSpc>
                <a:spcPct val="90000"/>
              </a:lnSpc>
              <a:spcBef>
                <a:spcPts val="800"/>
              </a:spcBef>
              <a:spcAft>
                <a:spcPts val="0"/>
              </a:spcAft>
              <a:buClr>
                <a:schemeClr val="lt1"/>
              </a:buClr>
              <a:buSzPts val="2400"/>
              <a:buFont typeface="Arial"/>
              <a:buNone/>
              <a:defRPr sz="2400" b="0" i="0" u="none" strike="noStrike" cap="none">
                <a:solidFill>
                  <a:schemeClr val="lt1"/>
                </a:solidFill>
                <a:latin typeface="Arial"/>
                <a:ea typeface="Arial"/>
                <a:cs typeface="Arial"/>
                <a:sym typeface="Arial"/>
              </a:defRPr>
            </a:lvl1pPr>
            <a:lvl2pPr marL="914400" marR="0" lvl="1" indent="-342900" algn="l" rtl="0">
              <a:lnSpc>
                <a:spcPct val="90000"/>
              </a:lnSpc>
              <a:spcBef>
                <a:spcPts val="16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16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16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16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16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16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16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1600"/>
              </a:spcBef>
              <a:spcAft>
                <a:spcPts val="160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pic>
        <p:nvPicPr>
          <p:cNvPr id="60" name="Google Shape;60;p15"/>
          <p:cNvPicPr preferRelativeResize="0"/>
          <p:nvPr/>
        </p:nvPicPr>
        <p:blipFill rotWithShape="1">
          <a:blip r:embed="rId2">
            <a:alphaModFix/>
          </a:blip>
          <a:srcRect/>
          <a:stretch/>
        </p:blipFill>
        <p:spPr>
          <a:xfrm>
            <a:off x="6085564" y="401521"/>
            <a:ext cx="2692674" cy="276961"/>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Slide 01">
  <p:cSld name="Title Slide 01">
    <p:spTree>
      <p:nvGrpSpPr>
        <p:cNvPr id="1" name="Shape 62"/>
        <p:cNvGrpSpPr/>
        <p:nvPr/>
      </p:nvGrpSpPr>
      <p:grpSpPr>
        <a:xfrm>
          <a:off x="0" y="0"/>
          <a:ext cx="0" cy="0"/>
          <a:chOff x="0" y="0"/>
          <a:chExt cx="0" cy="0"/>
        </a:xfrm>
      </p:grpSpPr>
      <p:sp>
        <p:nvSpPr>
          <p:cNvPr id="63" name="Google Shape;63;p17"/>
          <p:cNvSpPr/>
          <p:nvPr/>
        </p:nvSpPr>
        <p:spPr>
          <a:xfrm>
            <a:off x="0" y="0"/>
            <a:ext cx="9144000" cy="5143500"/>
          </a:xfrm>
          <a:prstGeom prst="rect">
            <a:avLst/>
          </a:prstGeom>
          <a:solidFill>
            <a:srgbClr val="1E1E1E"/>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pic>
        <p:nvPicPr>
          <p:cNvPr id="64" name="Google Shape;64;p17"/>
          <p:cNvPicPr preferRelativeResize="0"/>
          <p:nvPr/>
        </p:nvPicPr>
        <p:blipFill rotWithShape="1">
          <a:blip r:embed="rId2">
            <a:alphaModFix/>
          </a:blip>
          <a:srcRect/>
          <a:stretch/>
        </p:blipFill>
        <p:spPr>
          <a:xfrm>
            <a:off x="6648739" y="353676"/>
            <a:ext cx="2122282" cy="1054019"/>
          </a:xfrm>
          <a:prstGeom prst="rect">
            <a:avLst/>
          </a:prstGeom>
          <a:noFill/>
          <a:ln>
            <a:noFill/>
          </a:ln>
        </p:spPr>
      </p:pic>
      <p:sp>
        <p:nvSpPr>
          <p:cNvPr id="65" name="Google Shape;65;p17"/>
          <p:cNvSpPr/>
          <p:nvPr/>
        </p:nvSpPr>
        <p:spPr>
          <a:xfrm>
            <a:off x="324853" y="1407695"/>
            <a:ext cx="6324000" cy="3443400"/>
          </a:xfrm>
          <a:prstGeom prst="rect">
            <a:avLst/>
          </a:prstGeom>
          <a:solidFill>
            <a:srgbClr val="F00037"/>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
        <p:nvSpPr>
          <p:cNvPr id="66" name="Google Shape;66;p17"/>
          <p:cNvSpPr txBox="1">
            <a:spLocks noGrp="1"/>
          </p:cNvSpPr>
          <p:nvPr>
            <p:ph type="body" idx="1"/>
          </p:nvPr>
        </p:nvSpPr>
        <p:spPr>
          <a:xfrm>
            <a:off x="520303" y="1609724"/>
            <a:ext cx="5781900" cy="2534100"/>
          </a:xfrm>
          <a:prstGeom prst="rect">
            <a:avLst/>
          </a:prstGeom>
          <a:noFill/>
          <a:ln>
            <a:noFill/>
          </a:ln>
        </p:spPr>
        <p:txBody>
          <a:bodyPr spcFirstLastPara="1" wrap="square" lIns="68575" tIns="34275" rIns="68575" bIns="34275" anchor="t" anchorCtr="0">
            <a:noAutofit/>
          </a:bodyPr>
          <a:lstStyle>
            <a:lvl1pPr marL="457200" marR="0" lvl="0" indent="-228600" algn="l" rtl="0">
              <a:lnSpc>
                <a:spcPct val="90000"/>
              </a:lnSpc>
              <a:spcBef>
                <a:spcPts val="800"/>
              </a:spcBef>
              <a:spcAft>
                <a:spcPts val="0"/>
              </a:spcAft>
              <a:buClr>
                <a:schemeClr val="lt1"/>
              </a:buClr>
              <a:buSzPts val="5400"/>
              <a:buFont typeface="Arial"/>
              <a:buNone/>
              <a:defRPr sz="5400" b="1" i="0" u="none" strike="noStrike" cap="none">
                <a:solidFill>
                  <a:schemeClr val="lt1"/>
                </a:solidFill>
                <a:latin typeface="Arial"/>
                <a:ea typeface="Arial"/>
                <a:cs typeface="Arial"/>
                <a:sym typeface="Arial"/>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67" name="Google Shape;67;p17"/>
          <p:cNvSpPr txBox="1"/>
          <p:nvPr/>
        </p:nvSpPr>
        <p:spPr>
          <a:xfrm>
            <a:off x="469770" y="4511842"/>
            <a:ext cx="1919700" cy="2079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GB" sz="900" b="0" i="0" u="none" strike="noStrike" cap="none">
                <a:solidFill>
                  <a:schemeClr val="lt1"/>
                </a:solidFill>
                <a:latin typeface="Arial"/>
                <a:ea typeface="Arial"/>
                <a:cs typeface="Arial"/>
                <a:sym typeface="Arial"/>
              </a:rPr>
              <a:t>www.almabetter.com</a:t>
            </a:r>
            <a:endParaRPr sz="110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68"/>
        <p:cNvGrpSpPr/>
        <p:nvPr/>
      </p:nvGrpSpPr>
      <p:grpSpPr>
        <a:xfrm>
          <a:off x="0" y="0"/>
          <a:ext cx="0" cy="0"/>
          <a:chOff x="0" y="0"/>
          <a:chExt cx="0" cy="0"/>
        </a:xfrm>
      </p:grpSpPr>
      <p:sp>
        <p:nvSpPr>
          <p:cNvPr id="69" name="Google Shape;69;p18"/>
          <p:cNvSpPr/>
          <p:nvPr/>
        </p:nvSpPr>
        <p:spPr>
          <a:xfrm>
            <a:off x="0" y="0"/>
            <a:ext cx="9144000" cy="5143500"/>
          </a:xfrm>
          <a:prstGeom prst="rect">
            <a:avLst/>
          </a:prstGeom>
          <a:solidFill>
            <a:srgbClr val="1E1E1E"/>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70" name="Google Shape;70;p18"/>
          <p:cNvSpPr txBox="1">
            <a:spLocks noGrp="1"/>
          </p:cNvSpPr>
          <p:nvPr>
            <p:ph type="body" idx="1"/>
          </p:nvPr>
        </p:nvSpPr>
        <p:spPr>
          <a:xfrm>
            <a:off x="520303" y="1191026"/>
            <a:ext cx="5781900" cy="1949100"/>
          </a:xfrm>
          <a:prstGeom prst="rect">
            <a:avLst/>
          </a:prstGeom>
          <a:noFill/>
          <a:ln>
            <a:noFill/>
          </a:ln>
        </p:spPr>
        <p:txBody>
          <a:bodyPr spcFirstLastPara="1" wrap="square" lIns="68575" tIns="34275" rIns="68575" bIns="34275" anchor="t" anchorCtr="0">
            <a:noAutofit/>
          </a:bodyPr>
          <a:lstStyle>
            <a:lvl1pPr marL="457200" marR="0" lvl="0" indent="-228600" algn="l" rtl="0">
              <a:lnSpc>
                <a:spcPct val="90000"/>
              </a:lnSpc>
              <a:spcBef>
                <a:spcPts val="800"/>
              </a:spcBef>
              <a:spcAft>
                <a:spcPts val="0"/>
              </a:spcAft>
              <a:buClr>
                <a:schemeClr val="lt1"/>
              </a:buClr>
              <a:buSzPts val="5400"/>
              <a:buFont typeface="Arial"/>
              <a:buNone/>
              <a:defRPr sz="5400" b="1" i="0" u="none" strike="noStrike" cap="none">
                <a:solidFill>
                  <a:schemeClr val="lt1"/>
                </a:solidFill>
                <a:latin typeface="Arial"/>
                <a:ea typeface="Arial"/>
                <a:cs typeface="Arial"/>
                <a:sym typeface="Arial"/>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71" name="Google Shape;71;p18"/>
          <p:cNvSpPr txBox="1"/>
          <p:nvPr/>
        </p:nvSpPr>
        <p:spPr>
          <a:xfrm>
            <a:off x="469770" y="4670659"/>
            <a:ext cx="1919700" cy="2079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GB" sz="900">
                <a:solidFill>
                  <a:schemeClr val="lt1"/>
                </a:solidFill>
                <a:latin typeface="Arial"/>
                <a:ea typeface="Arial"/>
                <a:cs typeface="Arial"/>
                <a:sym typeface="Arial"/>
              </a:rPr>
              <a:t>www.almabetter.com</a:t>
            </a:r>
            <a:endParaRPr sz="1100"/>
          </a:p>
        </p:txBody>
      </p:sp>
      <p:sp>
        <p:nvSpPr>
          <p:cNvPr id="72" name="Google Shape;72;p18"/>
          <p:cNvSpPr txBox="1">
            <a:spLocks noGrp="1"/>
          </p:cNvSpPr>
          <p:nvPr>
            <p:ph type="body" idx="2"/>
          </p:nvPr>
        </p:nvSpPr>
        <p:spPr>
          <a:xfrm>
            <a:off x="520303" y="3290538"/>
            <a:ext cx="5781900" cy="867600"/>
          </a:xfrm>
          <a:prstGeom prst="rect">
            <a:avLst/>
          </a:prstGeom>
          <a:noFill/>
          <a:ln>
            <a:noFill/>
          </a:ln>
        </p:spPr>
        <p:txBody>
          <a:bodyPr spcFirstLastPara="1" wrap="square" lIns="68575" tIns="34275" rIns="68575" bIns="34275" anchor="t" anchorCtr="0">
            <a:noAutofit/>
          </a:bodyPr>
          <a:lstStyle>
            <a:lvl1pPr marL="457200" marR="0" lvl="0" indent="-228600" algn="l" rtl="0">
              <a:lnSpc>
                <a:spcPct val="90000"/>
              </a:lnSpc>
              <a:spcBef>
                <a:spcPts val="800"/>
              </a:spcBef>
              <a:spcAft>
                <a:spcPts val="0"/>
              </a:spcAft>
              <a:buClr>
                <a:schemeClr val="lt1"/>
              </a:buClr>
              <a:buSzPts val="2400"/>
              <a:buFont typeface="Arial"/>
              <a:buNone/>
              <a:defRPr sz="2400" b="0" i="0" u="none" strike="noStrike" cap="none">
                <a:solidFill>
                  <a:schemeClr val="lt1"/>
                </a:solidFill>
                <a:latin typeface="Arial"/>
                <a:ea typeface="Arial"/>
                <a:cs typeface="Arial"/>
                <a:sym typeface="Arial"/>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pic>
        <p:nvPicPr>
          <p:cNvPr id="73" name="Google Shape;73;p18"/>
          <p:cNvPicPr preferRelativeResize="0"/>
          <p:nvPr/>
        </p:nvPicPr>
        <p:blipFill rotWithShape="1">
          <a:blip r:embed="rId2">
            <a:alphaModFix/>
          </a:blip>
          <a:srcRect/>
          <a:stretch/>
        </p:blipFill>
        <p:spPr>
          <a:xfrm>
            <a:off x="6085564" y="401521"/>
            <a:ext cx="2692674" cy="276961"/>
          </a:xfrm>
          <a:prstGeom prst="rect">
            <a:avLst/>
          </a:prstGeom>
          <a:noFill/>
          <a:ln>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mp; Content 02">
  <p:cSld name="Title &amp; Content 02">
    <p:spTree>
      <p:nvGrpSpPr>
        <p:cNvPr id="1" name="Shape 74"/>
        <p:cNvGrpSpPr/>
        <p:nvPr/>
      </p:nvGrpSpPr>
      <p:grpSpPr>
        <a:xfrm>
          <a:off x="0" y="0"/>
          <a:ext cx="0" cy="0"/>
          <a:chOff x="0" y="0"/>
          <a:chExt cx="0" cy="0"/>
        </a:xfrm>
      </p:grpSpPr>
      <p:sp>
        <p:nvSpPr>
          <p:cNvPr id="75" name="Google Shape;75;p19"/>
          <p:cNvSpPr txBox="1">
            <a:spLocks noGrp="1"/>
          </p:cNvSpPr>
          <p:nvPr>
            <p:ph type="body" idx="1"/>
          </p:nvPr>
        </p:nvSpPr>
        <p:spPr>
          <a:xfrm>
            <a:off x="520303" y="1191026"/>
            <a:ext cx="5781900" cy="1949100"/>
          </a:xfrm>
          <a:prstGeom prst="rect">
            <a:avLst/>
          </a:prstGeom>
          <a:noFill/>
          <a:ln>
            <a:noFill/>
          </a:ln>
        </p:spPr>
        <p:txBody>
          <a:bodyPr spcFirstLastPara="1" wrap="square" lIns="68575" tIns="34275" rIns="68575" bIns="34275" anchor="t" anchorCtr="0">
            <a:noAutofit/>
          </a:bodyPr>
          <a:lstStyle>
            <a:lvl1pPr marL="457200" marR="0" lvl="0" indent="-228600" algn="l" rtl="0">
              <a:lnSpc>
                <a:spcPct val="90000"/>
              </a:lnSpc>
              <a:spcBef>
                <a:spcPts val="800"/>
              </a:spcBef>
              <a:spcAft>
                <a:spcPts val="0"/>
              </a:spcAft>
              <a:buClr>
                <a:srgbClr val="F00037"/>
              </a:buClr>
              <a:buSzPts val="5400"/>
              <a:buFont typeface="Arial"/>
              <a:buNone/>
              <a:defRPr sz="5400" b="1" i="0" u="none" strike="noStrike" cap="none">
                <a:solidFill>
                  <a:srgbClr val="F00037"/>
                </a:solidFill>
                <a:latin typeface="Arial"/>
                <a:ea typeface="Arial"/>
                <a:cs typeface="Arial"/>
                <a:sym typeface="Arial"/>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76" name="Google Shape;76;p19"/>
          <p:cNvSpPr txBox="1"/>
          <p:nvPr/>
        </p:nvSpPr>
        <p:spPr>
          <a:xfrm>
            <a:off x="469770" y="4670659"/>
            <a:ext cx="1919700" cy="2079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GB" sz="900">
                <a:solidFill>
                  <a:schemeClr val="dk1"/>
                </a:solidFill>
                <a:latin typeface="Arial"/>
                <a:ea typeface="Arial"/>
                <a:cs typeface="Arial"/>
                <a:sym typeface="Arial"/>
              </a:rPr>
              <a:t>www.almabetter.com</a:t>
            </a:r>
            <a:endParaRPr sz="1100"/>
          </a:p>
        </p:txBody>
      </p:sp>
      <p:sp>
        <p:nvSpPr>
          <p:cNvPr id="77" name="Google Shape;77;p19"/>
          <p:cNvSpPr txBox="1">
            <a:spLocks noGrp="1"/>
          </p:cNvSpPr>
          <p:nvPr>
            <p:ph type="body" idx="2"/>
          </p:nvPr>
        </p:nvSpPr>
        <p:spPr>
          <a:xfrm>
            <a:off x="520303" y="3290538"/>
            <a:ext cx="5781900" cy="867600"/>
          </a:xfrm>
          <a:prstGeom prst="rect">
            <a:avLst/>
          </a:prstGeom>
          <a:noFill/>
          <a:ln>
            <a:noFill/>
          </a:ln>
        </p:spPr>
        <p:txBody>
          <a:bodyPr spcFirstLastPara="1" wrap="square" lIns="68575" tIns="34275" rIns="68575" bIns="34275" anchor="t" anchorCtr="0">
            <a:noAutofit/>
          </a:bodyPr>
          <a:lstStyle>
            <a:lvl1pPr marL="457200" marR="0" lvl="0" indent="-228600" algn="l" rtl="0">
              <a:lnSpc>
                <a:spcPct val="90000"/>
              </a:lnSpc>
              <a:spcBef>
                <a:spcPts val="80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pic>
        <p:nvPicPr>
          <p:cNvPr id="78" name="Google Shape;78;p19"/>
          <p:cNvPicPr preferRelativeResize="0"/>
          <p:nvPr/>
        </p:nvPicPr>
        <p:blipFill rotWithShape="1">
          <a:blip r:embed="rId2">
            <a:alphaModFix/>
          </a:blip>
          <a:srcRect/>
          <a:stretch/>
        </p:blipFill>
        <p:spPr>
          <a:xfrm>
            <a:off x="6085572" y="401522"/>
            <a:ext cx="2692666" cy="276960"/>
          </a:xfrm>
          <a:prstGeom prst="rect">
            <a:avLst/>
          </a:prstGeom>
          <a:noFill/>
          <a:ln>
            <a:noFill/>
          </a:ln>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About">
  <p:cSld name="About">
    <p:spTree>
      <p:nvGrpSpPr>
        <p:cNvPr id="1" name="Shape 84"/>
        <p:cNvGrpSpPr/>
        <p:nvPr/>
      </p:nvGrpSpPr>
      <p:grpSpPr>
        <a:xfrm>
          <a:off x="0" y="0"/>
          <a:ext cx="0" cy="0"/>
          <a:chOff x="0" y="0"/>
          <a:chExt cx="0" cy="0"/>
        </a:xfrm>
      </p:grpSpPr>
      <p:sp>
        <p:nvSpPr>
          <p:cNvPr id="85" name="Google Shape;85;p21"/>
          <p:cNvSpPr/>
          <p:nvPr/>
        </p:nvSpPr>
        <p:spPr>
          <a:xfrm>
            <a:off x="3030494" y="0"/>
            <a:ext cx="6113400" cy="5143500"/>
          </a:xfrm>
          <a:prstGeom prst="rect">
            <a:avLst/>
          </a:prstGeom>
          <a:solidFill>
            <a:srgbClr val="F00037"/>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86" name="Google Shape;86;p21"/>
          <p:cNvSpPr txBox="1"/>
          <p:nvPr/>
        </p:nvSpPr>
        <p:spPr>
          <a:xfrm>
            <a:off x="454111" y="417040"/>
            <a:ext cx="2205600" cy="9003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GB" sz="5400" b="1" i="0">
                <a:solidFill>
                  <a:srgbClr val="F00037"/>
                </a:solidFill>
                <a:latin typeface="Arial"/>
                <a:ea typeface="Arial"/>
                <a:cs typeface="Arial"/>
                <a:sym typeface="Arial"/>
              </a:rPr>
              <a:t>About</a:t>
            </a:r>
            <a:endParaRPr sz="1100"/>
          </a:p>
        </p:txBody>
      </p:sp>
      <p:sp>
        <p:nvSpPr>
          <p:cNvPr id="87" name="Google Shape;87;p21"/>
          <p:cNvSpPr txBox="1"/>
          <p:nvPr/>
        </p:nvSpPr>
        <p:spPr>
          <a:xfrm>
            <a:off x="3679224" y="713603"/>
            <a:ext cx="5010600" cy="17931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GB" sz="1400">
                <a:solidFill>
                  <a:schemeClr val="lt1"/>
                </a:solidFill>
                <a:latin typeface="Arial"/>
                <a:ea typeface="Arial"/>
                <a:cs typeface="Arial"/>
                <a:sym typeface="Arial"/>
              </a:rPr>
              <a:t>AlmaBetter is a learner-centric career growth institute, that provides T.R.U.E. learning to every ambitious growth aspirant, enabling them to acquire the skills of tomorrow and get assured results.</a:t>
            </a:r>
            <a:endParaRPr sz="1100"/>
          </a:p>
          <a:p>
            <a:pPr marL="0" marR="0" lvl="0" indent="0" algn="l" rtl="0">
              <a:spcBef>
                <a:spcPts val="0"/>
              </a:spcBef>
              <a:spcAft>
                <a:spcPts val="0"/>
              </a:spcAft>
              <a:buNone/>
            </a:pPr>
            <a:endParaRPr sz="1400">
              <a:solidFill>
                <a:schemeClr val="lt1"/>
              </a:solidFill>
              <a:latin typeface="Arial"/>
              <a:ea typeface="Arial"/>
              <a:cs typeface="Arial"/>
              <a:sym typeface="Arial"/>
            </a:endParaRPr>
          </a:p>
          <a:p>
            <a:pPr marL="0" marR="0" lvl="0" indent="0" algn="l" rtl="0">
              <a:spcBef>
                <a:spcPts val="0"/>
              </a:spcBef>
              <a:spcAft>
                <a:spcPts val="0"/>
              </a:spcAft>
              <a:buNone/>
            </a:pPr>
            <a:r>
              <a:rPr lang="en-GB" sz="1400">
                <a:solidFill>
                  <a:schemeClr val="lt1"/>
                </a:solidFill>
                <a:latin typeface="Arial"/>
                <a:ea typeface="Arial"/>
                <a:cs typeface="Arial"/>
                <a:sym typeface="Arial"/>
              </a:rPr>
              <a:t>We are revolutionising the way skills, experiences, and learning outcomes are delivered online. Join the largest tech community and fast forward your career with AlmaBetter.</a:t>
            </a:r>
            <a:endParaRPr sz="110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ontent">
  <p:cSld name="Content">
    <p:spTree>
      <p:nvGrpSpPr>
        <p:cNvPr id="1" name="Shape 88"/>
        <p:cNvGrpSpPr/>
        <p:nvPr/>
      </p:nvGrpSpPr>
      <p:grpSpPr>
        <a:xfrm>
          <a:off x="0" y="0"/>
          <a:ext cx="0" cy="0"/>
          <a:chOff x="0" y="0"/>
          <a:chExt cx="0" cy="0"/>
        </a:xfrm>
      </p:grpSpPr>
      <p:sp>
        <p:nvSpPr>
          <p:cNvPr id="89" name="Google Shape;89;p22"/>
          <p:cNvSpPr txBox="1">
            <a:spLocks noGrp="1"/>
          </p:cNvSpPr>
          <p:nvPr>
            <p:ph type="body" idx="1"/>
          </p:nvPr>
        </p:nvSpPr>
        <p:spPr>
          <a:xfrm>
            <a:off x="375386" y="368066"/>
            <a:ext cx="7673700" cy="960300"/>
          </a:xfrm>
          <a:prstGeom prst="rect">
            <a:avLst/>
          </a:prstGeom>
          <a:noFill/>
          <a:ln>
            <a:noFill/>
          </a:ln>
        </p:spPr>
        <p:txBody>
          <a:bodyPr spcFirstLastPara="1" wrap="square" lIns="68575" tIns="34275" rIns="68575" bIns="34275" anchor="t" anchorCtr="0">
            <a:noAutofit/>
          </a:bodyPr>
          <a:lstStyle>
            <a:lvl1pPr marL="457200" marR="0" lvl="0" indent="-228600" algn="l" rtl="0">
              <a:lnSpc>
                <a:spcPct val="90000"/>
              </a:lnSpc>
              <a:spcBef>
                <a:spcPts val="800"/>
              </a:spcBef>
              <a:spcAft>
                <a:spcPts val="0"/>
              </a:spcAft>
              <a:buClr>
                <a:srgbClr val="F00037"/>
              </a:buClr>
              <a:buSzPts val="4100"/>
              <a:buFont typeface="Arial"/>
              <a:buNone/>
              <a:defRPr sz="4100" b="1" i="0" u="none" strike="noStrike" cap="none">
                <a:solidFill>
                  <a:srgbClr val="F00037"/>
                </a:solidFill>
                <a:latin typeface="Arial"/>
                <a:ea typeface="Arial"/>
                <a:cs typeface="Arial"/>
                <a:sym typeface="Arial"/>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pic>
        <p:nvPicPr>
          <p:cNvPr id="90" name="Google Shape;90;p22"/>
          <p:cNvPicPr preferRelativeResize="0"/>
          <p:nvPr/>
        </p:nvPicPr>
        <p:blipFill rotWithShape="1">
          <a:blip r:embed="rId2">
            <a:alphaModFix/>
          </a:blip>
          <a:srcRect/>
          <a:stretch/>
        </p:blipFill>
        <p:spPr>
          <a:xfrm>
            <a:off x="375386" y="4793310"/>
            <a:ext cx="830144" cy="138358"/>
          </a:xfrm>
          <a:prstGeom prst="rect">
            <a:avLst/>
          </a:prstGeom>
          <a:noFill/>
          <a:ln>
            <a:noFill/>
          </a:ln>
        </p:spPr>
      </p:pic>
      <p:pic>
        <p:nvPicPr>
          <p:cNvPr id="91" name="Google Shape;91;p22"/>
          <p:cNvPicPr preferRelativeResize="0"/>
          <p:nvPr/>
        </p:nvPicPr>
        <p:blipFill rotWithShape="1">
          <a:blip r:embed="rId3">
            <a:alphaModFix/>
          </a:blip>
          <a:srcRect/>
          <a:stretch/>
        </p:blipFill>
        <p:spPr>
          <a:xfrm>
            <a:off x="8265895" y="4748764"/>
            <a:ext cx="570095" cy="197340"/>
          </a:xfrm>
          <a:prstGeom prst="rect">
            <a:avLst/>
          </a:prstGeom>
          <a:noFill/>
          <a:ln>
            <a:noFill/>
          </a:ln>
        </p:spPr>
      </p:pic>
      <p:sp>
        <p:nvSpPr>
          <p:cNvPr id="92" name="Google Shape;92;p22"/>
          <p:cNvSpPr txBox="1">
            <a:spLocks noGrp="1"/>
          </p:cNvSpPr>
          <p:nvPr>
            <p:ph type="body" idx="2"/>
          </p:nvPr>
        </p:nvSpPr>
        <p:spPr>
          <a:xfrm>
            <a:off x="375385" y="1606587"/>
            <a:ext cx="7673700" cy="2580300"/>
          </a:xfrm>
          <a:prstGeom prst="rect">
            <a:avLst/>
          </a:prstGeom>
          <a:noFill/>
          <a:ln>
            <a:noFill/>
          </a:ln>
        </p:spPr>
        <p:txBody>
          <a:bodyPr spcFirstLastPara="1" wrap="square" lIns="68575" tIns="34275" rIns="68575" bIns="34275" anchor="t" anchorCtr="0">
            <a:noAutofit/>
          </a:bodyPr>
          <a:lstStyle>
            <a:lvl1pPr marL="457200" marR="0" lvl="0" indent="-228600" algn="l" rtl="0">
              <a:lnSpc>
                <a:spcPct val="90000"/>
              </a:lnSpc>
              <a:spcBef>
                <a:spcPts val="80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6" name="Google Shape;16;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Numbers">
  <p:cSld name="Numbers">
    <p:spTree>
      <p:nvGrpSpPr>
        <p:cNvPr id="1" name="Shape 93"/>
        <p:cNvGrpSpPr/>
        <p:nvPr/>
      </p:nvGrpSpPr>
      <p:grpSpPr>
        <a:xfrm>
          <a:off x="0" y="0"/>
          <a:ext cx="0" cy="0"/>
          <a:chOff x="0" y="0"/>
          <a:chExt cx="0" cy="0"/>
        </a:xfrm>
      </p:grpSpPr>
      <p:sp>
        <p:nvSpPr>
          <p:cNvPr id="94" name="Google Shape;94;p23"/>
          <p:cNvSpPr/>
          <p:nvPr/>
        </p:nvSpPr>
        <p:spPr>
          <a:xfrm>
            <a:off x="0" y="0"/>
            <a:ext cx="9144000" cy="5143500"/>
          </a:xfrm>
          <a:prstGeom prst="rect">
            <a:avLst/>
          </a:prstGeom>
          <a:solidFill>
            <a:srgbClr val="1E1E1E"/>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pic>
        <p:nvPicPr>
          <p:cNvPr id="95" name="Google Shape;95;p23"/>
          <p:cNvPicPr preferRelativeResize="0"/>
          <p:nvPr/>
        </p:nvPicPr>
        <p:blipFill rotWithShape="1">
          <a:blip r:embed="rId2">
            <a:alphaModFix/>
          </a:blip>
          <a:srcRect/>
          <a:stretch/>
        </p:blipFill>
        <p:spPr>
          <a:xfrm>
            <a:off x="8265539" y="4743467"/>
            <a:ext cx="570452" cy="197340"/>
          </a:xfrm>
          <a:prstGeom prst="rect">
            <a:avLst/>
          </a:prstGeom>
          <a:noFill/>
          <a:ln>
            <a:noFill/>
          </a:ln>
        </p:spPr>
      </p:pic>
      <p:pic>
        <p:nvPicPr>
          <p:cNvPr id="96" name="Google Shape;96;p23"/>
          <p:cNvPicPr preferRelativeResize="0"/>
          <p:nvPr/>
        </p:nvPicPr>
        <p:blipFill rotWithShape="1">
          <a:blip r:embed="rId3">
            <a:alphaModFix/>
          </a:blip>
          <a:srcRect/>
          <a:stretch/>
        </p:blipFill>
        <p:spPr>
          <a:xfrm>
            <a:off x="375385" y="4800896"/>
            <a:ext cx="830146" cy="139911"/>
          </a:xfrm>
          <a:prstGeom prst="rect">
            <a:avLst/>
          </a:prstGeom>
          <a:noFill/>
          <a:ln>
            <a:noFill/>
          </a:ln>
        </p:spPr>
      </p:pic>
      <p:sp>
        <p:nvSpPr>
          <p:cNvPr id="97" name="Google Shape;97;p23"/>
          <p:cNvSpPr txBox="1">
            <a:spLocks noGrp="1"/>
          </p:cNvSpPr>
          <p:nvPr>
            <p:ph type="body" idx="1"/>
          </p:nvPr>
        </p:nvSpPr>
        <p:spPr>
          <a:xfrm>
            <a:off x="924025" y="1651285"/>
            <a:ext cx="2158500" cy="1113600"/>
          </a:xfrm>
          <a:prstGeom prst="rect">
            <a:avLst/>
          </a:prstGeom>
          <a:noFill/>
          <a:ln>
            <a:noFill/>
          </a:ln>
        </p:spPr>
        <p:txBody>
          <a:bodyPr spcFirstLastPara="1" wrap="square" lIns="68575" tIns="34275" rIns="68575" bIns="34275" anchor="t" anchorCtr="0">
            <a:noAutofit/>
          </a:bodyPr>
          <a:lstStyle>
            <a:lvl1pPr marL="457200" marR="0" lvl="0" indent="-228600" algn="l" rtl="0">
              <a:lnSpc>
                <a:spcPct val="90000"/>
              </a:lnSpc>
              <a:spcBef>
                <a:spcPts val="800"/>
              </a:spcBef>
              <a:spcAft>
                <a:spcPts val="0"/>
              </a:spcAft>
              <a:buClr>
                <a:srgbClr val="F00037"/>
              </a:buClr>
              <a:buSzPts val="7200"/>
              <a:buFont typeface="Arial"/>
              <a:buNone/>
              <a:defRPr sz="7200" b="1" i="0" u="none" strike="noStrike" cap="none">
                <a:solidFill>
                  <a:srgbClr val="F00037"/>
                </a:solidFill>
                <a:latin typeface="Arial"/>
                <a:ea typeface="Arial"/>
                <a:cs typeface="Arial"/>
                <a:sym typeface="Arial"/>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98" name="Google Shape;98;p23"/>
          <p:cNvSpPr txBox="1">
            <a:spLocks noGrp="1"/>
          </p:cNvSpPr>
          <p:nvPr>
            <p:ph type="body" idx="2"/>
          </p:nvPr>
        </p:nvSpPr>
        <p:spPr>
          <a:xfrm>
            <a:off x="3492767" y="1651284"/>
            <a:ext cx="2158500" cy="1113600"/>
          </a:xfrm>
          <a:prstGeom prst="rect">
            <a:avLst/>
          </a:prstGeom>
          <a:noFill/>
          <a:ln>
            <a:noFill/>
          </a:ln>
        </p:spPr>
        <p:txBody>
          <a:bodyPr spcFirstLastPara="1" wrap="square" lIns="68575" tIns="34275" rIns="68575" bIns="34275" anchor="t" anchorCtr="0">
            <a:noAutofit/>
          </a:bodyPr>
          <a:lstStyle>
            <a:lvl1pPr marL="457200" marR="0" lvl="0" indent="-228600" algn="l" rtl="0">
              <a:lnSpc>
                <a:spcPct val="90000"/>
              </a:lnSpc>
              <a:spcBef>
                <a:spcPts val="800"/>
              </a:spcBef>
              <a:spcAft>
                <a:spcPts val="0"/>
              </a:spcAft>
              <a:buClr>
                <a:srgbClr val="F00037"/>
              </a:buClr>
              <a:buSzPts val="7200"/>
              <a:buFont typeface="Arial"/>
              <a:buNone/>
              <a:defRPr sz="7200" b="1" i="0" u="none" strike="noStrike" cap="none">
                <a:solidFill>
                  <a:srgbClr val="F00037"/>
                </a:solidFill>
                <a:latin typeface="Arial"/>
                <a:ea typeface="Arial"/>
                <a:cs typeface="Arial"/>
                <a:sym typeface="Arial"/>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99" name="Google Shape;99;p23"/>
          <p:cNvSpPr txBox="1">
            <a:spLocks noGrp="1"/>
          </p:cNvSpPr>
          <p:nvPr>
            <p:ph type="body" idx="3"/>
          </p:nvPr>
        </p:nvSpPr>
        <p:spPr>
          <a:xfrm>
            <a:off x="6061509" y="1651284"/>
            <a:ext cx="2158500" cy="1113600"/>
          </a:xfrm>
          <a:prstGeom prst="rect">
            <a:avLst/>
          </a:prstGeom>
          <a:noFill/>
          <a:ln>
            <a:noFill/>
          </a:ln>
        </p:spPr>
        <p:txBody>
          <a:bodyPr spcFirstLastPara="1" wrap="square" lIns="68575" tIns="34275" rIns="68575" bIns="34275" anchor="t" anchorCtr="0">
            <a:noAutofit/>
          </a:bodyPr>
          <a:lstStyle>
            <a:lvl1pPr marL="457200" marR="0" lvl="0" indent="-228600" algn="l" rtl="0">
              <a:lnSpc>
                <a:spcPct val="90000"/>
              </a:lnSpc>
              <a:spcBef>
                <a:spcPts val="800"/>
              </a:spcBef>
              <a:spcAft>
                <a:spcPts val="0"/>
              </a:spcAft>
              <a:buClr>
                <a:srgbClr val="F00037"/>
              </a:buClr>
              <a:buSzPts val="7200"/>
              <a:buFont typeface="Arial"/>
              <a:buNone/>
              <a:defRPr sz="7200" b="1" i="0" u="none" strike="noStrike" cap="none">
                <a:solidFill>
                  <a:srgbClr val="F00037"/>
                </a:solidFill>
                <a:latin typeface="Arial"/>
                <a:ea typeface="Arial"/>
                <a:cs typeface="Arial"/>
                <a:sym typeface="Arial"/>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100" name="Google Shape;100;p23"/>
          <p:cNvSpPr txBox="1">
            <a:spLocks noGrp="1"/>
          </p:cNvSpPr>
          <p:nvPr>
            <p:ph type="body" idx="4"/>
          </p:nvPr>
        </p:nvSpPr>
        <p:spPr>
          <a:xfrm>
            <a:off x="924026" y="2999846"/>
            <a:ext cx="2158500" cy="602400"/>
          </a:xfrm>
          <a:prstGeom prst="rect">
            <a:avLst/>
          </a:prstGeom>
          <a:noFill/>
          <a:ln>
            <a:noFill/>
          </a:ln>
        </p:spPr>
        <p:txBody>
          <a:bodyPr spcFirstLastPara="1" wrap="square" lIns="68575" tIns="34275" rIns="68575" bIns="34275" anchor="t" anchorCtr="0">
            <a:noAutofit/>
          </a:bodyPr>
          <a:lstStyle>
            <a:lvl1pPr marL="457200" marR="0" lvl="0" indent="-228600" algn="l" rtl="0">
              <a:lnSpc>
                <a:spcPct val="90000"/>
              </a:lnSpc>
              <a:spcBef>
                <a:spcPts val="80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101" name="Google Shape;101;p23"/>
          <p:cNvSpPr txBox="1">
            <a:spLocks noGrp="1"/>
          </p:cNvSpPr>
          <p:nvPr>
            <p:ph type="body" idx="5"/>
          </p:nvPr>
        </p:nvSpPr>
        <p:spPr>
          <a:xfrm>
            <a:off x="3492767" y="3017063"/>
            <a:ext cx="2158500" cy="602400"/>
          </a:xfrm>
          <a:prstGeom prst="rect">
            <a:avLst/>
          </a:prstGeom>
          <a:noFill/>
          <a:ln>
            <a:noFill/>
          </a:ln>
        </p:spPr>
        <p:txBody>
          <a:bodyPr spcFirstLastPara="1" wrap="square" lIns="68575" tIns="34275" rIns="68575" bIns="34275" anchor="t" anchorCtr="0">
            <a:noAutofit/>
          </a:bodyPr>
          <a:lstStyle>
            <a:lvl1pPr marL="457200" marR="0" lvl="0" indent="-228600" algn="l" rtl="0">
              <a:lnSpc>
                <a:spcPct val="90000"/>
              </a:lnSpc>
              <a:spcBef>
                <a:spcPts val="80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102" name="Google Shape;102;p23"/>
          <p:cNvSpPr txBox="1">
            <a:spLocks noGrp="1"/>
          </p:cNvSpPr>
          <p:nvPr>
            <p:ph type="body" idx="6"/>
          </p:nvPr>
        </p:nvSpPr>
        <p:spPr>
          <a:xfrm>
            <a:off x="6061509" y="2999846"/>
            <a:ext cx="2158500" cy="602400"/>
          </a:xfrm>
          <a:prstGeom prst="rect">
            <a:avLst/>
          </a:prstGeom>
          <a:noFill/>
          <a:ln>
            <a:noFill/>
          </a:ln>
        </p:spPr>
        <p:txBody>
          <a:bodyPr spcFirstLastPara="1" wrap="square" lIns="68575" tIns="34275" rIns="68575" bIns="34275" anchor="t" anchorCtr="0">
            <a:noAutofit/>
          </a:bodyPr>
          <a:lstStyle>
            <a:lvl1pPr marL="457200" marR="0" lvl="0" indent="-228600" algn="l" rtl="0">
              <a:lnSpc>
                <a:spcPct val="90000"/>
              </a:lnSpc>
              <a:spcBef>
                <a:spcPts val="80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Content &amp; Numbers">
  <p:cSld name="Content &amp; Numbers">
    <p:spTree>
      <p:nvGrpSpPr>
        <p:cNvPr id="1" name="Shape 103"/>
        <p:cNvGrpSpPr/>
        <p:nvPr/>
      </p:nvGrpSpPr>
      <p:grpSpPr>
        <a:xfrm>
          <a:off x="0" y="0"/>
          <a:ext cx="0" cy="0"/>
          <a:chOff x="0" y="0"/>
          <a:chExt cx="0" cy="0"/>
        </a:xfrm>
      </p:grpSpPr>
      <p:sp>
        <p:nvSpPr>
          <p:cNvPr id="104" name="Google Shape;104;p24"/>
          <p:cNvSpPr/>
          <p:nvPr/>
        </p:nvSpPr>
        <p:spPr>
          <a:xfrm>
            <a:off x="4572000" y="0"/>
            <a:ext cx="4572000" cy="5143500"/>
          </a:xfrm>
          <a:prstGeom prst="rect">
            <a:avLst/>
          </a:prstGeom>
          <a:solidFill>
            <a:srgbClr val="1E1E1E"/>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105" name="Google Shape;105;p24"/>
          <p:cNvSpPr txBox="1">
            <a:spLocks noGrp="1"/>
          </p:cNvSpPr>
          <p:nvPr>
            <p:ph type="body" idx="1"/>
          </p:nvPr>
        </p:nvSpPr>
        <p:spPr>
          <a:xfrm>
            <a:off x="5262614" y="369871"/>
            <a:ext cx="2894700" cy="1561200"/>
          </a:xfrm>
          <a:prstGeom prst="rect">
            <a:avLst/>
          </a:prstGeom>
          <a:noFill/>
          <a:ln>
            <a:noFill/>
          </a:ln>
        </p:spPr>
        <p:txBody>
          <a:bodyPr spcFirstLastPara="1" wrap="square" lIns="68575" tIns="34275" rIns="68575" bIns="34275" anchor="t" anchorCtr="0">
            <a:noAutofit/>
          </a:bodyPr>
          <a:lstStyle>
            <a:lvl1pPr marL="457200" marR="0" lvl="0" indent="-228600" algn="l" rtl="0">
              <a:lnSpc>
                <a:spcPct val="90000"/>
              </a:lnSpc>
              <a:spcBef>
                <a:spcPts val="800"/>
              </a:spcBef>
              <a:spcAft>
                <a:spcPts val="0"/>
              </a:spcAft>
              <a:buClr>
                <a:srgbClr val="F00037"/>
              </a:buClr>
              <a:buSzPts val="9000"/>
              <a:buFont typeface="Arial"/>
              <a:buNone/>
              <a:defRPr sz="9000" b="1" i="0" u="none" strike="noStrike" cap="none">
                <a:solidFill>
                  <a:srgbClr val="F00037"/>
                </a:solidFill>
                <a:latin typeface="Arial"/>
                <a:ea typeface="Arial"/>
                <a:cs typeface="Arial"/>
                <a:sym typeface="Arial"/>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106" name="Google Shape;106;p24"/>
          <p:cNvSpPr txBox="1">
            <a:spLocks noGrp="1"/>
          </p:cNvSpPr>
          <p:nvPr>
            <p:ph type="body" idx="2"/>
          </p:nvPr>
        </p:nvSpPr>
        <p:spPr>
          <a:xfrm>
            <a:off x="5262614" y="2142545"/>
            <a:ext cx="2894700" cy="746700"/>
          </a:xfrm>
          <a:prstGeom prst="rect">
            <a:avLst/>
          </a:prstGeom>
          <a:noFill/>
          <a:ln>
            <a:noFill/>
          </a:ln>
        </p:spPr>
        <p:txBody>
          <a:bodyPr spcFirstLastPara="1" wrap="square" lIns="68575" tIns="34275" rIns="68575" bIns="34275" anchor="t" anchorCtr="0">
            <a:noAutofit/>
          </a:bodyPr>
          <a:lstStyle>
            <a:lvl1pPr marL="457200" marR="0" lvl="0" indent="-228600" algn="l" rtl="0">
              <a:lnSpc>
                <a:spcPct val="90000"/>
              </a:lnSpc>
              <a:spcBef>
                <a:spcPts val="800"/>
              </a:spcBef>
              <a:spcAft>
                <a:spcPts val="0"/>
              </a:spcAft>
              <a:buClr>
                <a:schemeClr val="lt1"/>
              </a:buClr>
              <a:buSzPts val="1800"/>
              <a:buFont typeface="Arial"/>
              <a:buNone/>
              <a:defRPr sz="1800" b="0" i="0" u="none" strike="noStrike" cap="none">
                <a:solidFill>
                  <a:schemeClr val="lt1"/>
                </a:solidFill>
                <a:latin typeface="Arial"/>
                <a:ea typeface="Arial"/>
                <a:cs typeface="Arial"/>
                <a:sym typeface="Arial"/>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107" name="Google Shape;107;p24"/>
          <p:cNvSpPr txBox="1">
            <a:spLocks noGrp="1"/>
          </p:cNvSpPr>
          <p:nvPr>
            <p:ph type="body" idx="3"/>
          </p:nvPr>
        </p:nvSpPr>
        <p:spPr>
          <a:xfrm>
            <a:off x="375385" y="368066"/>
            <a:ext cx="3631200" cy="960300"/>
          </a:xfrm>
          <a:prstGeom prst="rect">
            <a:avLst/>
          </a:prstGeom>
          <a:noFill/>
          <a:ln>
            <a:noFill/>
          </a:ln>
        </p:spPr>
        <p:txBody>
          <a:bodyPr spcFirstLastPara="1" wrap="square" lIns="68575" tIns="34275" rIns="68575" bIns="34275" anchor="t" anchorCtr="0">
            <a:noAutofit/>
          </a:bodyPr>
          <a:lstStyle>
            <a:lvl1pPr marL="457200" marR="0" lvl="0" indent="-228600" algn="l" rtl="0">
              <a:lnSpc>
                <a:spcPct val="90000"/>
              </a:lnSpc>
              <a:spcBef>
                <a:spcPts val="800"/>
              </a:spcBef>
              <a:spcAft>
                <a:spcPts val="0"/>
              </a:spcAft>
              <a:buClr>
                <a:srgbClr val="F00037"/>
              </a:buClr>
              <a:buSzPts val="4100"/>
              <a:buFont typeface="Arial"/>
              <a:buNone/>
              <a:defRPr sz="4100" b="1" i="0" u="none" strike="noStrike" cap="none">
                <a:solidFill>
                  <a:srgbClr val="F00037"/>
                </a:solidFill>
                <a:latin typeface="Arial"/>
                <a:ea typeface="Arial"/>
                <a:cs typeface="Arial"/>
                <a:sym typeface="Arial"/>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108" name="Google Shape;108;p24"/>
          <p:cNvSpPr txBox="1">
            <a:spLocks noGrp="1"/>
          </p:cNvSpPr>
          <p:nvPr>
            <p:ph type="body" idx="4"/>
          </p:nvPr>
        </p:nvSpPr>
        <p:spPr>
          <a:xfrm>
            <a:off x="375385" y="1606587"/>
            <a:ext cx="3631200" cy="2717700"/>
          </a:xfrm>
          <a:prstGeom prst="rect">
            <a:avLst/>
          </a:prstGeom>
          <a:noFill/>
          <a:ln>
            <a:noFill/>
          </a:ln>
        </p:spPr>
        <p:txBody>
          <a:bodyPr spcFirstLastPara="1" wrap="square" lIns="68575" tIns="34275" rIns="68575" bIns="34275" anchor="t" anchorCtr="0">
            <a:noAutofit/>
          </a:bodyPr>
          <a:lstStyle>
            <a:lvl1pPr marL="457200" marR="0" lvl="0" indent="-228600" algn="l" rtl="0">
              <a:lnSpc>
                <a:spcPct val="90000"/>
              </a:lnSpc>
              <a:spcBef>
                <a:spcPts val="80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pic>
        <p:nvPicPr>
          <p:cNvPr id="109" name="Google Shape;109;p24"/>
          <p:cNvPicPr preferRelativeResize="0"/>
          <p:nvPr/>
        </p:nvPicPr>
        <p:blipFill rotWithShape="1">
          <a:blip r:embed="rId2">
            <a:alphaModFix/>
          </a:blip>
          <a:srcRect/>
          <a:stretch/>
        </p:blipFill>
        <p:spPr>
          <a:xfrm>
            <a:off x="375386" y="4793310"/>
            <a:ext cx="830144" cy="138358"/>
          </a:xfrm>
          <a:prstGeom prst="rect">
            <a:avLst/>
          </a:prstGeom>
          <a:noFill/>
          <a:ln>
            <a:noFill/>
          </a:ln>
        </p:spPr>
      </p:pic>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Content with Image">
  <p:cSld name="Content with Image">
    <p:spTree>
      <p:nvGrpSpPr>
        <p:cNvPr id="1" name="Shape 110"/>
        <p:cNvGrpSpPr/>
        <p:nvPr/>
      </p:nvGrpSpPr>
      <p:grpSpPr>
        <a:xfrm>
          <a:off x="0" y="0"/>
          <a:ext cx="0" cy="0"/>
          <a:chOff x="0" y="0"/>
          <a:chExt cx="0" cy="0"/>
        </a:xfrm>
      </p:grpSpPr>
      <p:sp>
        <p:nvSpPr>
          <p:cNvPr id="111" name="Google Shape;111;p25"/>
          <p:cNvSpPr txBox="1">
            <a:spLocks noGrp="1"/>
          </p:cNvSpPr>
          <p:nvPr>
            <p:ph type="body" idx="1"/>
          </p:nvPr>
        </p:nvSpPr>
        <p:spPr>
          <a:xfrm>
            <a:off x="375385" y="368066"/>
            <a:ext cx="3631200" cy="960300"/>
          </a:xfrm>
          <a:prstGeom prst="rect">
            <a:avLst/>
          </a:prstGeom>
          <a:noFill/>
          <a:ln>
            <a:noFill/>
          </a:ln>
        </p:spPr>
        <p:txBody>
          <a:bodyPr spcFirstLastPara="1" wrap="square" lIns="68575" tIns="34275" rIns="68575" bIns="34275" anchor="t" anchorCtr="0">
            <a:noAutofit/>
          </a:bodyPr>
          <a:lstStyle>
            <a:lvl1pPr marL="457200" marR="0" lvl="0" indent="-228600" algn="l" rtl="0">
              <a:lnSpc>
                <a:spcPct val="90000"/>
              </a:lnSpc>
              <a:spcBef>
                <a:spcPts val="800"/>
              </a:spcBef>
              <a:spcAft>
                <a:spcPts val="0"/>
              </a:spcAft>
              <a:buClr>
                <a:srgbClr val="F00037"/>
              </a:buClr>
              <a:buSzPts val="4100"/>
              <a:buFont typeface="Arial"/>
              <a:buNone/>
              <a:defRPr sz="4100" b="1" i="0" u="none" strike="noStrike" cap="none">
                <a:solidFill>
                  <a:srgbClr val="F00037"/>
                </a:solidFill>
                <a:latin typeface="Arial"/>
                <a:ea typeface="Arial"/>
                <a:cs typeface="Arial"/>
                <a:sym typeface="Arial"/>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112" name="Google Shape;112;p25"/>
          <p:cNvSpPr txBox="1">
            <a:spLocks noGrp="1"/>
          </p:cNvSpPr>
          <p:nvPr>
            <p:ph type="body" idx="2"/>
          </p:nvPr>
        </p:nvSpPr>
        <p:spPr>
          <a:xfrm>
            <a:off x="375385" y="1606587"/>
            <a:ext cx="3631200" cy="2717700"/>
          </a:xfrm>
          <a:prstGeom prst="rect">
            <a:avLst/>
          </a:prstGeom>
          <a:noFill/>
          <a:ln>
            <a:noFill/>
          </a:ln>
        </p:spPr>
        <p:txBody>
          <a:bodyPr spcFirstLastPara="1" wrap="square" lIns="68575" tIns="34275" rIns="68575" bIns="34275" anchor="t" anchorCtr="0">
            <a:noAutofit/>
          </a:bodyPr>
          <a:lstStyle>
            <a:lvl1pPr marL="457200" marR="0" lvl="0" indent="-228600" algn="l" rtl="0">
              <a:lnSpc>
                <a:spcPct val="90000"/>
              </a:lnSpc>
              <a:spcBef>
                <a:spcPts val="80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pic>
        <p:nvPicPr>
          <p:cNvPr id="113" name="Google Shape;113;p25"/>
          <p:cNvPicPr preferRelativeResize="0"/>
          <p:nvPr/>
        </p:nvPicPr>
        <p:blipFill rotWithShape="1">
          <a:blip r:embed="rId2">
            <a:alphaModFix/>
          </a:blip>
          <a:srcRect/>
          <a:stretch/>
        </p:blipFill>
        <p:spPr>
          <a:xfrm>
            <a:off x="375386" y="4793310"/>
            <a:ext cx="830144" cy="138358"/>
          </a:xfrm>
          <a:prstGeom prst="rect">
            <a:avLst/>
          </a:prstGeom>
          <a:noFill/>
          <a:ln>
            <a:noFill/>
          </a:ln>
        </p:spPr>
      </p:pic>
      <p:sp>
        <p:nvSpPr>
          <p:cNvPr id="114" name="Google Shape;114;p25"/>
          <p:cNvSpPr>
            <a:spLocks noGrp="1"/>
          </p:cNvSpPr>
          <p:nvPr>
            <p:ph type="pic" idx="3"/>
          </p:nvPr>
        </p:nvSpPr>
        <p:spPr>
          <a:xfrm>
            <a:off x="4572000" y="0"/>
            <a:ext cx="4572000" cy="5143500"/>
          </a:xfrm>
          <a:prstGeom prst="rect">
            <a:avLst/>
          </a:prstGeom>
          <a:noFill/>
          <a:ln>
            <a:noFill/>
          </a:ln>
        </p:spPr>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reaker">
  <p:cSld name="Breaker">
    <p:spTree>
      <p:nvGrpSpPr>
        <p:cNvPr id="1" name="Shape 115"/>
        <p:cNvGrpSpPr/>
        <p:nvPr/>
      </p:nvGrpSpPr>
      <p:grpSpPr>
        <a:xfrm>
          <a:off x="0" y="0"/>
          <a:ext cx="0" cy="0"/>
          <a:chOff x="0" y="0"/>
          <a:chExt cx="0" cy="0"/>
        </a:xfrm>
      </p:grpSpPr>
      <p:sp>
        <p:nvSpPr>
          <p:cNvPr id="116" name="Google Shape;116;p26"/>
          <p:cNvSpPr/>
          <p:nvPr/>
        </p:nvSpPr>
        <p:spPr>
          <a:xfrm>
            <a:off x="0" y="0"/>
            <a:ext cx="9144000" cy="5143500"/>
          </a:xfrm>
          <a:prstGeom prst="rect">
            <a:avLst/>
          </a:prstGeom>
          <a:solidFill>
            <a:srgbClr val="F00037"/>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117" name="Google Shape;117;p26"/>
          <p:cNvSpPr txBox="1">
            <a:spLocks noGrp="1"/>
          </p:cNvSpPr>
          <p:nvPr>
            <p:ph type="body" idx="1"/>
          </p:nvPr>
        </p:nvSpPr>
        <p:spPr>
          <a:xfrm>
            <a:off x="1540042" y="1913898"/>
            <a:ext cx="6063900" cy="1315800"/>
          </a:xfrm>
          <a:prstGeom prst="rect">
            <a:avLst/>
          </a:prstGeom>
          <a:noFill/>
          <a:ln>
            <a:noFill/>
          </a:ln>
        </p:spPr>
        <p:txBody>
          <a:bodyPr spcFirstLastPara="1" wrap="square" lIns="68575" tIns="34275" rIns="68575" bIns="34275" anchor="ctr" anchorCtr="0">
            <a:noAutofit/>
          </a:bodyPr>
          <a:lstStyle>
            <a:lvl1pPr marL="457200" marR="0" lvl="0" indent="-228600" algn="ctr" rtl="0">
              <a:lnSpc>
                <a:spcPct val="90000"/>
              </a:lnSpc>
              <a:spcBef>
                <a:spcPts val="800"/>
              </a:spcBef>
              <a:spcAft>
                <a:spcPts val="0"/>
              </a:spcAft>
              <a:buClr>
                <a:schemeClr val="lt1"/>
              </a:buClr>
              <a:buSzPts val="2400"/>
              <a:buFont typeface="Arial"/>
              <a:buNone/>
              <a:defRPr sz="2400" b="0" i="0" u="none" strike="noStrike" cap="none">
                <a:solidFill>
                  <a:schemeClr val="lt1"/>
                </a:solidFill>
                <a:latin typeface="Arial"/>
                <a:ea typeface="Arial"/>
                <a:cs typeface="Arial"/>
                <a:sym typeface="Arial"/>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End Slide">
  <p:cSld name="End Slide">
    <p:spTree>
      <p:nvGrpSpPr>
        <p:cNvPr id="1" name="Shape 118"/>
        <p:cNvGrpSpPr/>
        <p:nvPr/>
      </p:nvGrpSpPr>
      <p:grpSpPr>
        <a:xfrm>
          <a:off x="0" y="0"/>
          <a:ext cx="0" cy="0"/>
          <a:chOff x="0" y="0"/>
          <a:chExt cx="0" cy="0"/>
        </a:xfrm>
      </p:grpSpPr>
      <p:sp>
        <p:nvSpPr>
          <p:cNvPr id="119" name="Google Shape;119;p27"/>
          <p:cNvSpPr/>
          <p:nvPr/>
        </p:nvSpPr>
        <p:spPr>
          <a:xfrm>
            <a:off x="0" y="0"/>
            <a:ext cx="9144000" cy="5143500"/>
          </a:xfrm>
          <a:prstGeom prst="rect">
            <a:avLst/>
          </a:prstGeom>
          <a:solidFill>
            <a:srgbClr val="1E1E1E"/>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pic>
        <p:nvPicPr>
          <p:cNvPr id="120" name="Google Shape;120;p27"/>
          <p:cNvPicPr preferRelativeResize="0"/>
          <p:nvPr/>
        </p:nvPicPr>
        <p:blipFill rotWithShape="1">
          <a:blip r:embed="rId2">
            <a:alphaModFix/>
          </a:blip>
          <a:srcRect/>
          <a:stretch/>
        </p:blipFill>
        <p:spPr>
          <a:xfrm>
            <a:off x="4826752" y="4314287"/>
            <a:ext cx="3658701" cy="376324"/>
          </a:xfrm>
          <a:prstGeom prst="rect">
            <a:avLst/>
          </a:prstGeom>
          <a:noFill/>
          <a:ln>
            <a:noFill/>
          </a:ln>
        </p:spPr>
      </p:pic>
      <p:sp>
        <p:nvSpPr>
          <p:cNvPr id="121" name="Google Shape;121;p27"/>
          <p:cNvSpPr txBox="1"/>
          <p:nvPr/>
        </p:nvSpPr>
        <p:spPr>
          <a:xfrm>
            <a:off x="658544" y="3865409"/>
            <a:ext cx="2659500" cy="10389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GB" sz="900" b="1" i="0">
                <a:solidFill>
                  <a:schemeClr val="lt1"/>
                </a:solidFill>
                <a:latin typeface="Arial"/>
                <a:ea typeface="Arial"/>
                <a:cs typeface="Arial"/>
                <a:sym typeface="Arial"/>
              </a:rPr>
              <a:t>AlmaBetter Edutech Pvt. Ltd.</a:t>
            </a:r>
            <a:endParaRPr sz="1100"/>
          </a:p>
          <a:p>
            <a:pPr marL="0" marR="0" lvl="0" indent="0" algn="l" rtl="0">
              <a:spcBef>
                <a:spcPts val="0"/>
              </a:spcBef>
              <a:spcAft>
                <a:spcPts val="0"/>
              </a:spcAft>
              <a:buNone/>
            </a:pPr>
            <a:r>
              <a:rPr lang="en-GB" sz="900">
                <a:solidFill>
                  <a:schemeClr val="lt1"/>
                </a:solidFill>
                <a:latin typeface="Arial"/>
                <a:ea typeface="Arial"/>
                <a:cs typeface="Arial"/>
                <a:sym typeface="Arial"/>
              </a:rPr>
              <a:t>4th Floor, 133/2, Janardhan Towers,</a:t>
            </a:r>
            <a:endParaRPr sz="1100"/>
          </a:p>
          <a:p>
            <a:pPr marL="0" marR="0" lvl="0" indent="0" algn="l" rtl="0">
              <a:spcBef>
                <a:spcPts val="0"/>
              </a:spcBef>
              <a:spcAft>
                <a:spcPts val="0"/>
              </a:spcAft>
              <a:buNone/>
            </a:pPr>
            <a:r>
              <a:rPr lang="en-GB" sz="900">
                <a:solidFill>
                  <a:schemeClr val="lt1"/>
                </a:solidFill>
                <a:latin typeface="Arial"/>
                <a:ea typeface="Arial"/>
                <a:cs typeface="Arial"/>
                <a:sym typeface="Arial"/>
              </a:rPr>
              <a:t>Residency Road, Bengaluru 560025</a:t>
            </a:r>
            <a:endParaRPr sz="1100"/>
          </a:p>
          <a:p>
            <a:pPr marL="0" marR="0" lvl="0" indent="0" algn="l" rtl="0">
              <a:spcBef>
                <a:spcPts val="0"/>
              </a:spcBef>
              <a:spcAft>
                <a:spcPts val="0"/>
              </a:spcAft>
              <a:buNone/>
            </a:pPr>
            <a:endParaRPr sz="900">
              <a:solidFill>
                <a:schemeClr val="lt1"/>
              </a:solidFill>
              <a:latin typeface="Arial"/>
              <a:ea typeface="Arial"/>
              <a:cs typeface="Arial"/>
              <a:sym typeface="Arial"/>
            </a:endParaRPr>
          </a:p>
          <a:p>
            <a:pPr marL="0" marR="0" lvl="0" indent="0" algn="l" rtl="0">
              <a:spcBef>
                <a:spcPts val="0"/>
              </a:spcBef>
              <a:spcAft>
                <a:spcPts val="0"/>
              </a:spcAft>
              <a:buNone/>
            </a:pPr>
            <a:r>
              <a:rPr lang="en-GB" sz="900" u="sng">
                <a:solidFill>
                  <a:schemeClr val="hlink"/>
                </a:solidFill>
                <a:latin typeface="Arial"/>
                <a:ea typeface="Arial"/>
                <a:cs typeface="Arial"/>
                <a:sym typeface="Arial"/>
                <a:hlinkClick r:id="rId3"/>
              </a:rPr>
              <a:t>www.almabetter.com</a:t>
            </a:r>
            <a:endParaRPr sz="900">
              <a:solidFill>
                <a:schemeClr val="lt1"/>
              </a:solidFill>
              <a:latin typeface="Arial"/>
              <a:ea typeface="Arial"/>
              <a:cs typeface="Arial"/>
              <a:sym typeface="Arial"/>
            </a:endParaRPr>
          </a:p>
          <a:p>
            <a:pPr marL="0" marR="0" lvl="0" indent="0" algn="l" rtl="0">
              <a:spcBef>
                <a:spcPts val="0"/>
              </a:spcBef>
              <a:spcAft>
                <a:spcPts val="0"/>
              </a:spcAft>
              <a:buNone/>
            </a:pPr>
            <a:r>
              <a:rPr lang="en-GB" sz="900">
                <a:solidFill>
                  <a:schemeClr val="lt1"/>
                </a:solidFill>
                <a:latin typeface="Arial"/>
                <a:ea typeface="Arial"/>
                <a:cs typeface="Arial"/>
                <a:sym typeface="Arial"/>
              </a:rPr>
              <a:t>+91-9513166012 / +91-9513164998</a:t>
            </a:r>
            <a:endParaRPr sz="1100"/>
          </a:p>
          <a:p>
            <a:pPr marL="0" marR="0" lvl="0" indent="0" algn="l" rtl="0">
              <a:spcBef>
                <a:spcPts val="0"/>
              </a:spcBef>
              <a:spcAft>
                <a:spcPts val="0"/>
              </a:spcAft>
              <a:buNone/>
            </a:pPr>
            <a:endParaRPr sz="900">
              <a:solidFill>
                <a:schemeClr val="lt1"/>
              </a:solidFill>
              <a:latin typeface="Arial"/>
              <a:ea typeface="Arial"/>
              <a:cs typeface="Arial"/>
              <a:sym typeface="Arial"/>
            </a:endParaRPr>
          </a:p>
        </p:txBody>
      </p:sp>
      <p:sp>
        <p:nvSpPr>
          <p:cNvPr id="122" name="Google Shape;122;p27"/>
          <p:cNvSpPr txBox="1"/>
          <p:nvPr/>
        </p:nvSpPr>
        <p:spPr>
          <a:xfrm>
            <a:off x="545348" y="480693"/>
            <a:ext cx="5098500" cy="11775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GB" sz="7200" b="1" i="0">
                <a:solidFill>
                  <a:schemeClr val="lt1"/>
                </a:solidFill>
                <a:latin typeface="Arial"/>
                <a:ea typeface="Arial"/>
                <a:cs typeface="Arial"/>
                <a:sym typeface="Arial"/>
              </a:rPr>
              <a:t>Thank you.</a:t>
            </a:r>
            <a:endParaRPr sz="1100"/>
          </a:p>
        </p:txBody>
      </p:sp>
      <p:sp>
        <p:nvSpPr>
          <p:cNvPr id="123" name="Google Shape;123;p27"/>
          <p:cNvSpPr/>
          <p:nvPr/>
        </p:nvSpPr>
        <p:spPr>
          <a:xfrm>
            <a:off x="658544" y="1586872"/>
            <a:ext cx="2659500" cy="108000"/>
          </a:xfrm>
          <a:prstGeom prst="rect">
            <a:avLst/>
          </a:prstGeom>
          <a:solidFill>
            <a:srgbClr val="F00037"/>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Vertical Text">
  <p:cSld name="Title and Vertical Text">
    <p:spTree>
      <p:nvGrpSpPr>
        <p:cNvPr id="1" name="Shape 124"/>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Vertical Title and Text">
  <p:cSld name="Vertical Title and Text">
    <p:spTree>
      <p:nvGrpSpPr>
        <p:cNvPr id="1" name="Shape 125"/>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9" name="Google Shape;19;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0" name="Google Shape;20;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3" name="Google Shape;23;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8" name="Google Shape;28;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1" name="Google Shape;31;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5" name="Google Shape;35;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9" name="Google Shape;39;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0" name="Google Shape;40;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1" name="Google Shape;41;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
        <p:cNvGrpSpPr/>
        <p:nvPr/>
      </p:nvGrpSpPr>
      <p:grpSpPr>
        <a:xfrm>
          <a:off x="0" y="0"/>
          <a:ext cx="0" cy="0"/>
          <a:chOff x="0" y="0"/>
          <a:chExt cx="0" cy="0"/>
        </a:xfrm>
      </p:grpSpPr>
      <p:sp>
        <p:nvSpPr>
          <p:cNvPr id="43" name="Google Shape;43;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4" name="Google Shape;4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theme" Target="../theme/theme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000000"/>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pic>
        <p:nvPicPr>
          <p:cNvPr id="9" name="Google Shape;9;p1"/>
          <p:cNvPicPr preferRelativeResize="0"/>
          <p:nvPr/>
        </p:nvPicPr>
        <p:blipFill>
          <a:blip r:embed="rId16">
            <a:alphaModFix/>
          </a:blip>
          <a:stretch>
            <a:fillRect/>
          </a:stretch>
        </p:blipFill>
        <p:spPr>
          <a:xfrm>
            <a:off x="8602975" y="66525"/>
            <a:ext cx="348619" cy="35795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61"/>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62" r:id="rId1"/>
    <p:sldLayoutId id="2147483663" r:id="rId2"/>
    <p:sldLayoutId id="2147483664"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30"/>
          <p:cNvSpPr txBox="1"/>
          <p:nvPr/>
        </p:nvSpPr>
        <p:spPr>
          <a:xfrm>
            <a:off x="446900" y="1188200"/>
            <a:ext cx="4381200" cy="849600"/>
          </a:xfrm>
          <a:prstGeom prst="rect">
            <a:avLst/>
          </a:prstGeom>
          <a:noFill/>
          <a:ln>
            <a:noFill/>
          </a:ln>
        </p:spPr>
        <p:txBody>
          <a:bodyPr spcFirstLastPara="1" wrap="square" lIns="91425" tIns="91425" rIns="91425" bIns="91425" anchor="t" anchorCtr="0">
            <a:spAutoFit/>
          </a:bodyPr>
          <a:lstStyle/>
          <a:p>
            <a:pPr marL="177800" lvl="0" indent="-177800" algn="l" rtl="0">
              <a:lnSpc>
                <a:spcPct val="90000"/>
              </a:lnSpc>
              <a:spcBef>
                <a:spcPts val="0"/>
              </a:spcBef>
              <a:spcAft>
                <a:spcPts val="0"/>
              </a:spcAft>
              <a:buNone/>
            </a:pPr>
            <a:r>
              <a:rPr lang="en-GB" sz="4800" b="1">
                <a:solidFill>
                  <a:srgbClr val="FFFFFF"/>
                </a:solidFill>
              </a:rPr>
              <a:t>Welcome to </a:t>
            </a:r>
            <a:endParaRPr sz="4800" b="1">
              <a:solidFill>
                <a:srgbClr val="FFFFFF"/>
              </a:solidFill>
            </a:endParaRPr>
          </a:p>
        </p:txBody>
      </p:sp>
      <p:sp>
        <p:nvSpPr>
          <p:cNvPr id="131" name="Google Shape;131;p30"/>
          <p:cNvSpPr/>
          <p:nvPr/>
        </p:nvSpPr>
        <p:spPr>
          <a:xfrm>
            <a:off x="8487975" y="52575"/>
            <a:ext cx="546000" cy="412800"/>
          </a:xfrm>
          <a:prstGeom prst="rect">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30"/>
          <p:cNvSpPr txBox="1"/>
          <p:nvPr/>
        </p:nvSpPr>
        <p:spPr>
          <a:xfrm>
            <a:off x="516975" y="3653925"/>
            <a:ext cx="6545400" cy="446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700" b="1">
                <a:solidFill>
                  <a:srgbClr val="FFFFFF"/>
                </a:solidFill>
                <a:latin typeface="Montserrat"/>
                <a:ea typeface="Montserrat"/>
                <a:cs typeface="Montserrat"/>
                <a:sym typeface="Montserrat"/>
              </a:rPr>
              <a:t>New age upskilling platform for high growth careers</a:t>
            </a:r>
            <a:endParaRPr sz="1700" b="1">
              <a:solidFill>
                <a:srgbClr val="FFFFFF"/>
              </a:solidFill>
              <a:latin typeface="Montserrat"/>
              <a:ea typeface="Montserrat"/>
              <a:cs typeface="Montserrat"/>
              <a:sym typeface="Montserrat"/>
            </a:endParaRPr>
          </a:p>
        </p:txBody>
      </p:sp>
      <p:pic>
        <p:nvPicPr>
          <p:cNvPr id="133" name="Google Shape;133;p30"/>
          <p:cNvPicPr preferRelativeResize="0"/>
          <p:nvPr/>
        </p:nvPicPr>
        <p:blipFill rotWithShape="1">
          <a:blip r:embed="rId3">
            <a:alphaModFix/>
          </a:blip>
          <a:srcRect l="7791" t="27051" r="8061" b="27898"/>
          <a:stretch/>
        </p:blipFill>
        <p:spPr>
          <a:xfrm>
            <a:off x="525775" y="2037800"/>
            <a:ext cx="3759027" cy="739875"/>
          </a:xfrm>
          <a:prstGeom prst="rect">
            <a:avLst/>
          </a:prstGeom>
          <a:noFill/>
          <a:ln>
            <a:noFill/>
          </a:ln>
        </p:spPr>
      </p:pic>
      <p:pic>
        <p:nvPicPr>
          <p:cNvPr id="134" name="Google Shape;134;p30"/>
          <p:cNvPicPr preferRelativeResize="0"/>
          <p:nvPr/>
        </p:nvPicPr>
        <p:blipFill rotWithShape="1">
          <a:blip r:embed="rId3">
            <a:alphaModFix/>
          </a:blip>
          <a:srcRect l="7791" t="27051" r="8061" b="27898"/>
          <a:stretch/>
        </p:blipFill>
        <p:spPr>
          <a:xfrm>
            <a:off x="7643452" y="212375"/>
            <a:ext cx="1285376" cy="253000"/>
          </a:xfrm>
          <a:prstGeom prst="rect">
            <a:avLst/>
          </a:prstGeom>
          <a:noFill/>
          <a:ln>
            <a:noFill/>
          </a:ln>
        </p:spPr>
      </p:pic>
      <p:sp>
        <p:nvSpPr>
          <p:cNvPr id="2" name="Google Shape;132;p30">
            <a:extLst>
              <a:ext uri="{FF2B5EF4-FFF2-40B4-BE49-F238E27FC236}">
                <a16:creationId xmlns:a16="http://schemas.microsoft.com/office/drawing/2014/main" id="{45A30687-11AF-2562-A0DA-DD59DE3F92F6}"/>
              </a:ext>
            </a:extLst>
          </p:cNvPr>
          <p:cNvSpPr txBox="1"/>
          <p:nvPr/>
        </p:nvSpPr>
        <p:spPr>
          <a:xfrm>
            <a:off x="6509842" y="4201830"/>
            <a:ext cx="2109372" cy="446400"/>
          </a:xfrm>
          <a:prstGeom prst="rect">
            <a:avLst/>
          </a:prstGeom>
          <a:noFill/>
          <a:ln>
            <a:noFill/>
          </a:ln>
        </p:spPr>
        <p:txBody>
          <a:bodyPr spcFirstLastPara="1" wrap="square" lIns="91425" tIns="91425" rIns="91425" bIns="91425" anchor="t" anchorCtr="0">
            <a:spAutoFit/>
          </a:bodyPr>
          <a:lstStyle/>
          <a:p>
            <a:pPr marL="0" lvl="0" indent="0" rtl="0">
              <a:spcBef>
                <a:spcPts val="0"/>
              </a:spcBef>
              <a:spcAft>
                <a:spcPts val="0"/>
              </a:spcAft>
              <a:buNone/>
            </a:pPr>
            <a:r>
              <a:rPr lang="en-GB" sz="1700" b="1" dirty="0">
                <a:solidFill>
                  <a:srgbClr val="FFFFFF"/>
                </a:solidFill>
                <a:latin typeface="Montserrat"/>
                <a:ea typeface="Montserrat"/>
                <a:cs typeface="Montserrat"/>
                <a:sym typeface="Montserrat"/>
              </a:rPr>
              <a:t>By </a:t>
            </a:r>
            <a:r>
              <a:rPr lang="en-GB" sz="1700" b="1" dirty="0" err="1">
                <a:solidFill>
                  <a:srgbClr val="FFFFFF"/>
                </a:solidFill>
                <a:latin typeface="Montserrat"/>
                <a:ea typeface="Montserrat"/>
                <a:cs typeface="Montserrat"/>
                <a:sym typeface="Montserrat"/>
              </a:rPr>
              <a:t>Urvshi</a:t>
            </a:r>
            <a:r>
              <a:rPr lang="en-GB" sz="1700" b="1" dirty="0">
                <a:solidFill>
                  <a:srgbClr val="FFFFFF"/>
                </a:solidFill>
                <a:latin typeface="Montserrat"/>
                <a:ea typeface="Montserrat"/>
                <a:cs typeface="Montserrat"/>
                <a:sym typeface="Montserrat"/>
              </a:rPr>
              <a:t> Singla</a:t>
            </a:r>
            <a:endParaRPr sz="1700" b="1" dirty="0">
              <a:solidFill>
                <a:srgbClr val="FFFFFF"/>
              </a:solidFill>
              <a:latin typeface="Montserrat"/>
              <a:ea typeface="Montserrat"/>
              <a:cs typeface="Montserrat"/>
              <a:sym typeface="Montserra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Shape 138"/>
        <p:cNvGrpSpPr/>
        <p:nvPr/>
      </p:nvGrpSpPr>
      <p:grpSpPr>
        <a:xfrm>
          <a:off x="0" y="0"/>
          <a:ext cx="0" cy="0"/>
          <a:chOff x="0" y="0"/>
          <a:chExt cx="0" cy="0"/>
        </a:xfrm>
      </p:grpSpPr>
      <p:sp>
        <p:nvSpPr>
          <p:cNvPr id="139" name="Google Shape;139;p31"/>
          <p:cNvSpPr txBox="1">
            <a:spLocks noGrp="1"/>
          </p:cNvSpPr>
          <p:nvPr>
            <p:ph type="body" idx="1"/>
          </p:nvPr>
        </p:nvSpPr>
        <p:spPr>
          <a:xfrm>
            <a:off x="735160" y="129516"/>
            <a:ext cx="7673700" cy="960300"/>
          </a:xfrm>
          <a:prstGeom prst="rect">
            <a:avLst/>
          </a:prstGeom>
          <a:noFill/>
          <a:ln>
            <a:noFill/>
          </a:ln>
        </p:spPr>
        <p:txBody>
          <a:bodyPr spcFirstLastPara="1" wrap="square" lIns="68575" tIns="34275" rIns="68575" bIns="34275" anchor="ctr" anchorCtr="0">
            <a:noAutofit/>
          </a:bodyPr>
          <a:lstStyle/>
          <a:p>
            <a:pPr marL="177800" lvl="0" indent="-177800" algn="ctr" rtl="0">
              <a:lnSpc>
                <a:spcPct val="90000"/>
              </a:lnSpc>
              <a:spcBef>
                <a:spcPts val="0"/>
              </a:spcBef>
              <a:spcAft>
                <a:spcPts val="0"/>
              </a:spcAft>
              <a:buClr>
                <a:schemeClr val="lt1"/>
              </a:buClr>
              <a:buSzPts val="5400"/>
              <a:buNone/>
            </a:pPr>
            <a:r>
              <a:rPr lang="en-GB" sz="3600"/>
              <a:t>Session Agenda</a:t>
            </a:r>
            <a:endParaRPr sz="3600">
              <a:solidFill>
                <a:srgbClr val="F00037"/>
              </a:solidFill>
            </a:endParaRPr>
          </a:p>
        </p:txBody>
      </p:sp>
      <p:sp>
        <p:nvSpPr>
          <p:cNvPr id="140" name="Google Shape;140;p31"/>
          <p:cNvSpPr txBox="1"/>
          <p:nvPr/>
        </p:nvSpPr>
        <p:spPr>
          <a:xfrm>
            <a:off x="735150" y="1339275"/>
            <a:ext cx="5555400" cy="1015632"/>
          </a:xfrm>
          <a:prstGeom prst="rect">
            <a:avLst/>
          </a:prstGeom>
          <a:noFill/>
          <a:ln>
            <a:noFill/>
          </a:ln>
        </p:spPr>
        <p:txBody>
          <a:bodyPr spcFirstLastPara="1" wrap="square" lIns="91425" tIns="91425" rIns="91425" bIns="91425" anchor="t" anchorCtr="0">
            <a:spAutoFit/>
          </a:bodyPr>
          <a:lstStyle/>
          <a:p>
            <a:pPr marL="457200" lvl="0" indent="-323850" algn="l" rtl="0">
              <a:lnSpc>
                <a:spcPct val="150000"/>
              </a:lnSpc>
              <a:spcBef>
                <a:spcPts val="0"/>
              </a:spcBef>
              <a:spcAft>
                <a:spcPts val="0"/>
              </a:spcAft>
              <a:buClr>
                <a:srgbClr val="F5FDFF"/>
              </a:buClr>
              <a:buSzPts val="1500"/>
              <a:buFont typeface="Montserrat"/>
              <a:buChar char="●"/>
            </a:pPr>
            <a:r>
              <a:rPr lang="en-US" sz="1800" b="1">
                <a:solidFill>
                  <a:srgbClr val="F5FDFF"/>
                </a:solidFill>
                <a:latin typeface="+mn-lt"/>
                <a:ea typeface="Montserrat"/>
                <a:cs typeface="Montserrat"/>
                <a:sym typeface="Montserrat"/>
              </a:rPr>
              <a:t>Search Algorithm</a:t>
            </a:r>
          </a:p>
          <a:p>
            <a:pPr marL="457200" lvl="0" indent="-323850" algn="l" rtl="0">
              <a:lnSpc>
                <a:spcPct val="150000"/>
              </a:lnSpc>
              <a:spcBef>
                <a:spcPts val="0"/>
              </a:spcBef>
              <a:spcAft>
                <a:spcPts val="0"/>
              </a:spcAft>
              <a:buClr>
                <a:srgbClr val="F5FDFF"/>
              </a:buClr>
              <a:buSzPts val="1500"/>
              <a:buFont typeface="Montserrat"/>
              <a:buChar char="●"/>
            </a:pPr>
            <a:r>
              <a:rPr lang="en-US" sz="1800" b="1" dirty="0">
                <a:solidFill>
                  <a:srgbClr val="F5FDFF"/>
                </a:solidFill>
                <a:latin typeface="+mn-lt"/>
                <a:ea typeface="Montserrat"/>
                <a:cs typeface="Montserrat"/>
                <a:sym typeface="Montserrat"/>
              </a:rPr>
              <a:t>Advance Search Algorithm</a:t>
            </a:r>
          </a:p>
        </p:txBody>
      </p:sp>
      <p:pic>
        <p:nvPicPr>
          <p:cNvPr id="141" name="Google Shape;141;p31"/>
          <p:cNvPicPr preferRelativeResize="0"/>
          <p:nvPr/>
        </p:nvPicPr>
        <p:blipFill rotWithShape="1">
          <a:blip r:embed="rId3">
            <a:alphaModFix/>
          </a:blip>
          <a:srcRect l="7791" t="27051" r="8061" b="27898"/>
          <a:stretch/>
        </p:blipFill>
        <p:spPr>
          <a:xfrm>
            <a:off x="7643452" y="212375"/>
            <a:ext cx="1285376" cy="2530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33"/>
          <p:cNvSpPr/>
          <p:nvPr/>
        </p:nvSpPr>
        <p:spPr>
          <a:xfrm>
            <a:off x="8487975" y="52575"/>
            <a:ext cx="546000" cy="412800"/>
          </a:xfrm>
          <a:prstGeom prst="rect">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54" name="Google Shape;154;p33"/>
          <p:cNvPicPr preferRelativeResize="0"/>
          <p:nvPr/>
        </p:nvPicPr>
        <p:blipFill rotWithShape="1">
          <a:blip r:embed="rId3">
            <a:alphaModFix/>
          </a:blip>
          <a:srcRect l="7791" t="27051" r="8061" b="27898"/>
          <a:stretch/>
        </p:blipFill>
        <p:spPr>
          <a:xfrm>
            <a:off x="7643452" y="212375"/>
            <a:ext cx="1285376" cy="253000"/>
          </a:xfrm>
          <a:prstGeom prst="rect">
            <a:avLst/>
          </a:prstGeom>
          <a:noFill/>
          <a:ln>
            <a:noFill/>
          </a:ln>
        </p:spPr>
      </p:pic>
      <p:sp>
        <p:nvSpPr>
          <p:cNvPr id="161" name="Google Shape;161;p33"/>
          <p:cNvSpPr txBox="1">
            <a:spLocks noGrp="1"/>
          </p:cNvSpPr>
          <p:nvPr>
            <p:ph type="title"/>
          </p:nvPr>
        </p:nvSpPr>
        <p:spPr>
          <a:xfrm>
            <a:off x="318372" y="257682"/>
            <a:ext cx="6615828" cy="553968"/>
          </a:xfrm>
          <a:prstGeom prst="rect">
            <a:avLst/>
          </a:prstGeom>
        </p:spPr>
        <p:txBody>
          <a:bodyPr spcFirstLastPara="1" wrap="square" lIns="91425" tIns="91425" rIns="91425" bIns="91425" anchor="t" anchorCtr="0">
            <a:spAutoFit/>
          </a:bodyPr>
          <a:lstStyle/>
          <a:p>
            <a:pPr algn="l"/>
            <a:r>
              <a:rPr lang="en-US" sz="2400" b="1" cap="all" dirty="0">
                <a:solidFill>
                  <a:schemeClr val="bg2"/>
                </a:solidFill>
              </a:rPr>
              <a:t>Searching Algorithm IN JAVASCRIPT</a:t>
            </a:r>
          </a:p>
        </p:txBody>
      </p:sp>
      <p:sp>
        <p:nvSpPr>
          <p:cNvPr id="3" name="TextBox 2">
            <a:extLst>
              <a:ext uri="{FF2B5EF4-FFF2-40B4-BE49-F238E27FC236}">
                <a16:creationId xmlns:a16="http://schemas.microsoft.com/office/drawing/2014/main" id="{A525CD3D-CDE3-3687-0E26-A565C1C83FD5}"/>
              </a:ext>
            </a:extLst>
          </p:cNvPr>
          <p:cNvSpPr txBox="1"/>
          <p:nvPr/>
        </p:nvSpPr>
        <p:spPr>
          <a:xfrm>
            <a:off x="381000" y="1041650"/>
            <a:ext cx="8054963" cy="3539430"/>
          </a:xfrm>
          <a:prstGeom prst="rect">
            <a:avLst/>
          </a:prstGeom>
          <a:noFill/>
        </p:spPr>
        <p:txBody>
          <a:bodyPr wrap="square" rtlCol="0">
            <a:spAutoFit/>
          </a:bodyPr>
          <a:lstStyle/>
          <a:p>
            <a:pPr marL="285750" indent="-285750" algn="l" fontAlgn="base">
              <a:buClr>
                <a:schemeClr val="bg2"/>
              </a:buClr>
              <a:buFont typeface="Wingdings" panose="05000000000000000000" pitchFamily="2" charset="2"/>
              <a:buChar char="§"/>
            </a:pPr>
            <a:r>
              <a:rPr lang="en-US" sz="1600" b="0" i="0" dirty="0">
                <a:solidFill>
                  <a:schemeClr val="bg2"/>
                </a:solidFill>
                <a:effectLst/>
                <a:highlight>
                  <a:srgbClr val="000000"/>
                </a:highlight>
                <a:latin typeface="+mn-lt"/>
              </a:rPr>
              <a:t>In a library setting, let's consider a scenario where you need to assist patrons in finding books efficiently. When a patron requests a book without providing additional details, you perform a </a:t>
            </a:r>
            <a:r>
              <a:rPr lang="en-US" sz="1600" b="1" i="0" dirty="0">
                <a:solidFill>
                  <a:schemeClr val="bg2"/>
                </a:solidFill>
                <a:effectLst/>
                <a:highlight>
                  <a:srgbClr val="000000"/>
                </a:highlight>
                <a:latin typeface="+mn-lt"/>
              </a:rPr>
              <a:t>Linear search</a:t>
            </a:r>
            <a:r>
              <a:rPr lang="en-US" sz="1600" b="0" i="0" dirty="0">
                <a:solidFill>
                  <a:schemeClr val="bg2"/>
                </a:solidFill>
                <a:effectLst/>
                <a:highlight>
                  <a:srgbClr val="000000"/>
                </a:highlight>
                <a:latin typeface="+mn-lt"/>
              </a:rPr>
              <a:t> by sequentially checking each shelf. This method is useful when books are unsorted, or patrons have limited information about the book.</a:t>
            </a:r>
          </a:p>
          <a:p>
            <a:pPr marL="285750" indent="-285750" algn="l" fontAlgn="base">
              <a:buClr>
                <a:schemeClr val="bg2"/>
              </a:buClr>
              <a:buFont typeface="Wingdings" panose="05000000000000000000" pitchFamily="2" charset="2"/>
              <a:buChar char="§"/>
            </a:pPr>
            <a:r>
              <a:rPr lang="en-US" sz="1600" b="0" i="0" dirty="0">
                <a:solidFill>
                  <a:schemeClr val="bg2"/>
                </a:solidFill>
                <a:effectLst/>
                <a:highlight>
                  <a:srgbClr val="000000"/>
                </a:highlight>
                <a:latin typeface="+mn-lt"/>
              </a:rPr>
              <a:t>To enhance search speed, you have sorted the books on each shelf, allowing you to employ </a:t>
            </a:r>
            <a:r>
              <a:rPr lang="en-US" sz="1600" b="1" i="0" dirty="0">
                <a:solidFill>
                  <a:schemeClr val="bg2"/>
                </a:solidFill>
                <a:effectLst/>
                <a:highlight>
                  <a:srgbClr val="000000"/>
                </a:highlight>
                <a:latin typeface="+mn-lt"/>
              </a:rPr>
              <a:t>Binary search</a:t>
            </a:r>
            <a:r>
              <a:rPr lang="en-US" sz="1600" b="0" i="0" dirty="0">
                <a:solidFill>
                  <a:schemeClr val="bg2"/>
                </a:solidFill>
                <a:effectLst/>
                <a:highlight>
                  <a:srgbClr val="000000"/>
                </a:highlight>
                <a:latin typeface="+mn-lt"/>
              </a:rPr>
              <a:t>. When a patron provides the exact title of the book, you start searching from the middle, comparing the target title with the current book's title. Based on the comparison, you continue searching in the lower or upper half of the shelf until the desired book is found.</a:t>
            </a:r>
          </a:p>
          <a:p>
            <a:pPr marL="285750" indent="-285750" algn="l" fontAlgn="base">
              <a:buClr>
                <a:schemeClr val="bg2"/>
              </a:buClr>
              <a:buFont typeface="Wingdings" panose="05000000000000000000" pitchFamily="2" charset="2"/>
              <a:buChar char="§"/>
            </a:pPr>
            <a:r>
              <a:rPr lang="en-US" sz="1600" b="0" i="0" dirty="0">
                <a:solidFill>
                  <a:schemeClr val="bg2"/>
                </a:solidFill>
                <a:effectLst/>
                <a:highlight>
                  <a:srgbClr val="000000"/>
                </a:highlight>
                <a:latin typeface="+mn-lt"/>
              </a:rPr>
              <a:t>Additionally, you have implemented a digital catalog using a </a:t>
            </a:r>
            <a:r>
              <a:rPr lang="en-US" sz="1600" b="1" i="0" dirty="0" err="1">
                <a:solidFill>
                  <a:schemeClr val="bg2"/>
                </a:solidFill>
                <a:effectLst/>
                <a:highlight>
                  <a:srgbClr val="000000"/>
                </a:highlight>
                <a:latin typeface="+mn-lt"/>
              </a:rPr>
              <a:t>Hashmap</a:t>
            </a:r>
            <a:r>
              <a:rPr lang="en-US" sz="1600" b="0" i="0" dirty="0">
                <a:solidFill>
                  <a:schemeClr val="bg2"/>
                </a:solidFill>
                <a:effectLst/>
                <a:highlight>
                  <a:srgbClr val="000000"/>
                </a:highlight>
                <a:latin typeface="+mn-lt"/>
              </a:rPr>
              <a:t>. Each book title serves as a key, and the corresponding shelf number is the value. By hashing the book titles, you can quickly retrieve the shelf number for any book, enabling patrons to locate books based on their titles efficiently.</a:t>
            </a:r>
          </a:p>
        </p:txBody>
      </p:sp>
    </p:spTree>
    <p:extLst>
      <p:ext uri="{BB962C8B-B14F-4D97-AF65-F5344CB8AC3E}">
        <p14:creationId xmlns:p14="http://schemas.microsoft.com/office/powerpoint/2010/main" val="14647949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33"/>
          <p:cNvSpPr/>
          <p:nvPr/>
        </p:nvSpPr>
        <p:spPr>
          <a:xfrm>
            <a:off x="8487975" y="52575"/>
            <a:ext cx="546000" cy="412800"/>
          </a:xfrm>
          <a:prstGeom prst="rect">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54" name="Google Shape;154;p33"/>
          <p:cNvPicPr preferRelativeResize="0"/>
          <p:nvPr/>
        </p:nvPicPr>
        <p:blipFill rotWithShape="1">
          <a:blip r:embed="rId3">
            <a:alphaModFix/>
          </a:blip>
          <a:srcRect l="7791" t="27051" r="8061" b="27898"/>
          <a:stretch/>
        </p:blipFill>
        <p:spPr>
          <a:xfrm>
            <a:off x="7643452" y="212375"/>
            <a:ext cx="1285376" cy="253000"/>
          </a:xfrm>
          <a:prstGeom prst="rect">
            <a:avLst/>
          </a:prstGeom>
          <a:noFill/>
          <a:ln>
            <a:noFill/>
          </a:ln>
        </p:spPr>
      </p:pic>
      <p:sp>
        <p:nvSpPr>
          <p:cNvPr id="161" name="Google Shape;161;p33"/>
          <p:cNvSpPr txBox="1">
            <a:spLocks noGrp="1"/>
          </p:cNvSpPr>
          <p:nvPr>
            <p:ph type="title"/>
          </p:nvPr>
        </p:nvSpPr>
        <p:spPr>
          <a:xfrm>
            <a:off x="318372" y="257682"/>
            <a:ext cx="6615828" cy="553968"/>
          </a:xfrm>
          <a:prstGeom prst="rect">
            <a:avLst/>
          </a:prstGeom>
        </p:spPr>
        <p:txBody>
          <a:bodyPr spcFirstLastPara="1" wrap="square" lIns="91425" tIns="91425" rIns="91425" bIns="91425" anchor="t" anchorCtr="0">
            <a:spAutoFit/>
          </a:bodyPr>
          <a:lstStyle/>
          <a:p>
            <a:pPr algn="l"/>
            <a:r>
              <a:rPr lang="en-US" sz="2400" b="1" cap="all" dirty="0">
                <a:solidFill>
                  <a:schemeClr val="bg2"/>
                </a:solidFill>
              </a:rPr>
              <a:t>Searching Algorithm IN JAVASCRIPT</a:t>
            </a:r>
          </a:p>
        </p:txBody>
      </p:sp>
      <p:sp>
        <p:nvSpPr>
          <p:cNvPr id="2" name="TextBox 1">
            <a:extLst>
              <a:ext uri="{FF2B5EF4-FFF2-40B4-BE49-F238E27FC236}">
                <a16:creationId xmlns:a16="http://schemas.microsoft.com/office/drawing/2014/main" id="{A525CD3D-CDE3-3687-0E26-A565C1C83FD5}"/>
              </a:ext>
            </a:extLst>
          </p:cNvPr>
          <p:cNvSpPr txBox="1"/>
          <p:nvPr/>
        </p:nvSpPr>
        <p:spPr>
          <a:xfrm>
            <a:off x="381000" y="1041650"/>
            <a:ext cx="8054963" cy="1200329"/>
          </a:xfrm>
          <a:prstGeom prst="rect">
            <a:avLst/>
          </a:prstGeom>
          <a:noFill/>
        </p:spPr>
        <p:txBody>
          <a:bodyPr wrap="square" rtlCol="0">
            <a:spAutoFit/>
          </a:bodyPr>
          <a:lstStyle/>
          <a:p>
            <a:pPr marL="285750" indent="-285750" algn="l" fontAlgn="base">
              <a:buClr>
                <a:schemeClr val="bg2"/>
              </a:buClr>
              <a:buFont typeface="Arial" panose="020B0604020202020204" pitchFamily="34" charset="0"/>
              <a:buChar char="•"/>
            </a:pPr>
            <a:r>
              <a:rPr lang="en-IN" sz="1800" b="1" dirty="0">
                <a:solidFill>
                  <a:schemeClr val="bg2"/>
                </a:solidFill>
              </a:rPr>
              <a:t>Linear Search</a:t>
            </a:r>
          </a:p>
          <a:p>
            <a:pPr marL="285750" indent="-285750" algn="l" fontAlgn="base">
              <a:buClr>
                <a:schemeClr val="bg2"/>
              </a:buClr>
              <a:buFont typeface="Arial" panose="020B0604020202020204" pitchFamily="34" charset="0"/>
              <a:buChar char="•"/>
            </a:pPr>
            <a:r>
              <a:rPr lang="en-IN" sz="1800" b="1" dirty="0">
                <a:solidFill>
                  <a:schemeClr val="bg2"/>
                </a:solidFill>
              </a:rPr>
              <a:t>Binary Search</a:t>
            </a:r>
          </a:p>
          <a:p>
            <a:pPr marL="285750" indent="-285750" algn="l" fontAlgn="base">
              <a:buClr>
                <a:schemeClr val="bg2"/>
              </a:buClr>
              <a:buFont typeface="Arial" panose="020B0604020202020204" pitchFamily="34" charset="0"/>
              <a:buChar char="•"/>
            </a:pPr>
            <a:r>
              <a:rPr lang="en-IN" sz="1800" b="1" dirty="0" err="1">
                <a:solidFill>
                  <a:schemeClr val="bg2"/>
                </a:solidFill>
              </a:rPr>
              <a:t>Hashmap</a:t>
            </a:r>
            <a:endParaRPr lang="en-IN" sz="1800" b="1" dirty="0">
              <a:solidFill>
                <a:schemeClr val="bg2"/>
              </a:solidFill>
            </a:endParaRPr>
          </a:p>
          <a:p>
            <a:pPr algn="l" fontAlgn="base"/>
            <a:endParaRPr lang="en-US" sz="1800" b="1" dirty="0">
              <a:solidFill>
                <a:schemeClr val="bg2"/>
              </a:solidFill>
            </a:endParaRPr>
          </a:p>
        </p:txBody>
      </p:sp>
    </p:spTree>
    <p:extLst>
      <p:ext uri="{BB962C8B-B14F-4D97-AF65-F5344CB8AC3E}">
        <p14:creationId xmlns:p14="http://schemas.microsoft.com/office/powerpoint/2010/main" val="28891809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38"/>
          <p:cNvSpPr txBox="1"/>
          <p:nvPr/>
        </p:nvSpPr>
        <p:spPr>
          <a:xfrm>
            <a:off x="446900" y="1775700"/>
            <a:ext cx="4381200" cy="849600"/>
          </a:xfrm>
          <a:prstGeom prst="rect">
            <a:avLst/>
          </a:prstGeom>
          <a:noFill/>
          <a:ln>
            <a:noFill/>
          </a:ln>
        </p:spPr>
        <p:txBody>
          <a:bodyPr spcFirstLastPara="1" wrap="square" lIns="91425" tIns="91425" rIns="91425" bIns="91425" anchor="t" anchorCtr="0">
            <a:spAutoFit/>
          </a:bodyPr>
          <a:lstStyle/>
          <a:p>
            <a:pPr marL="177800" lvl="0" indent="-177800" algn="l" rtl="0">
              <a:lnSpc>
                <a:spcPct val="90000"/>
              </a:lnSpc>
              <a:spcBef>
                <a:spcPts val="0"/>
              </a:spcBef>
              <a:spcAft>
                <a:spcPts val="0"/>
              </a:spcAft>
              <a:buNone/>
            </a:pPr>
            <a:r>
              <a:rPr lang="en-GB" sz="4800" b="1">
                <a:solidFill>
                  <a:srgbClr val="FFFFFF"/>
                </a:solidFill>
              </a:rPr>
              <a:t>Q &amp; </a:t>
            </a:r>
            <a:r>
              <a:rPr lang="en-GB" sz="4800" b="1">
                <a:solidFill>
                  <a:srgbClr val="F00037"/>
                </a:solidFill>
              </a:rPr>
              <a:t>A</a:t>
            </a:r>
            <a:endParaRPr sz="4800" b="1">
              <a:solidFill>
                <a:srgbClr val="F00037"/>
              </a:solidFill>
            </a:endParaRPr>
          </a:p>
        </p:txBody>
      </p:sp>
      <p:sp>
        <p:nvSpPr>
          <p:cNvPr id="206" name="Google Shape;206;p38"/>
          <p:cNvSpPr/>
          <p:nvPr/>
        </p:nvSpPr>
        <p:spPr>
          <a:xfrm>
            <a:off x="8487975" y="52575"/>
            <a:ext cx="546000" cy="412800"/>
          </a:xfrm>
          <a:prstGeom prst="rect">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07" name="Google Shape;207;p38"/>
          <p:cNvPicPr preferRelativeResize="0"/>
          <p:nvPr/>
        </p:nvPicPr>
        <p:blipFill rotWithShape="1">
          <a:blip r:embed="rId3">
            <a:alphaModFix/>
          </a:blip>
          <a:srcRect l="7791" t="27051" r="8061" b="27898"/>
          <a:stretch/>
        </p:blipFill>
        <p:spPr>
          <a:xfrm>
            <a:off x="6831545" y="4355125"/>
            <a:ext cx="2097280" cy="4128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37"/>
          <p:cNvSpPr txBox="1"/>
          <p:nvPr/>
        </p:nvSpPr>
        <p:spPr>
          <a:xfrm>
            <a:off x="446900" y="1775700"/>
            <a:ext cx="4381200" cy="849600"/>
          </a:xfrm>
          <a:prstGeom prst="rect">
            <a:avLst/>
          </a:prstGeom>
          <a:noFill/>
          <a:ln>
            <a:noFill/>
          </a:ln>
        </p:spPr>
        <p:txBody>
          <a:bodyPr spcFirstLastPara="1" wrap="square" lIns="91425" tIns="91425" rIns="91425" bIns="91425" anchor="t" anchorCtr="0">
            <a:spAutoFit/>
          </a:bodyPr>
          <a:lstStyle/>
          <a:p>
            <a:pPr marL="177800" lvl="0" indent="-177800" algn="l" rtl="0">
              <a:lnSpc>
                <a:spcPct val="90000"/>
              </a:lnSpc>
              <a:spcBef>
                <a:spcPts val="0"/>
              </a:spcBef>
              <a:spcAft>
                <a:spcPts val="0"/>
              </a:spcAft>
              <a:buNone/>
            </a:pPr>
            <a:r>
              <a:rPr lang="en-GB" sz="4800" b="1">
                <a:solidFill>
                  <a:srgbClr val="FFFFFF"/>
                </a:solidFill>
              </a:rPr>
              <a:t>Thank </a:t>
            </a:r>
            <a:r>
              <a:rPr lang="en-GB" sz="4800" b="1">
                <a:solidFill>
                  <a:srgbClr val="F00037"/>
                </a:solidFill>
              </a:rPr>
              <a:t>You</a:t>
            </a:r>
            <a:endParaRPr sz="4800" b="1">
              <a:solidFill>
                <a:srgbClr val="F00037"/>
              </a:solidFill>
            </a:endParaRPr>
          </a:p>
        </p:txBody>
      </p:sp>
      <p:sp>
        <p:nvSpPr>
          <p:cNvPr id="199" name="Google Shape;199;p37"/>
          <p:cNvSpPr/>
          <p:nvPr/>
        </p:nvSpPr>
        <p:spPr>
          <a:xfrm>
            <a:off x="8487975" y="52575"/>
            <a:ext cx="546000" cy="412800"/>
          </a:xfrm>
          <a:prstGeom prst="rect">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00" name="Google Shape;200;p37"/>
          <p:cNvPicPr preferRelativeResize="0"/>
          <p:nvPr/>
        </p:nvPicPr>
        <p:blipFill rotWithShape="1">
          <a:blip r:embed="rId3">
            <a:alphaModFix/>
          </a:blip>
          <a:srcRect l="7791" t="27051" r="8061" b="27898"/>
          <a:stretch/>
        </p:blipFill>
        <p:spPr>
          <a:xfrm>
            <a:off x="6831545" y="4355125"/>
            <a:ext cx="2097280" cy="412800"/>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282</TotalTime>
  <Words>228</Words>
  <Application>Microsoft Office PowerPoint</Application>
  <PresentationFormat>On-screen Show (16:9)</PresentationFormat>
  <Paragraphs>16</Paragraphs>
  <Slides>6</Slides>
  <Notes>6</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6</vt:i4>
      </vt:variant>
    </vt:vector>
  </HeadingPairs>
  <TitlesOfParts>
    <vt:vector size="12" baseType="lpstr">
      <vt:lpstr>Arial</vt:lpstr>
      <vt:lpstr>Calibri</vt:lpstr>
      <vt:lpstr>Montserrat</vt:lpstr>
      <vt:lpstr>Wingdings</vt:lpstr>
      <vt:lpstr>Simple Light</vt:lpstr>
      <vt:lpstr>Office Theme</vt:lpstr>
      <vt:lpstr>PowerPoint Presentation</vt:lpstr>
      <vt:lpstr>PowerPoint Presentation</vt:lpstr>
      <vt:lpstr>Searching Algorithm IN JAVASCRIPT</vt:lpstr>
      <vt:lpstr>Searching Algorithm IN JAVASCRIPT</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urvashi singla</cp:lastModifiedBy>
  <cp:revision>57</cp:revision>
  <dcterms:modified xsi:type="dcterms:W3CDTF">2024-10-07T16:39:21Z</dcterms:modified>
</cp:coreProperties>
</file>