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1"/>
  </p:notesMasterIdLst>
  <p:sldIdLst>
    <p:sldId id="256" r:id="rId3"/>
    <p:sldId id="257" r:id="rId4"/>
    <p:sldId id="337" r:id="rId5"/>
    <p:sldId id="339" r:id="rId6"/>
    <p:sldId id="338" r:id="rId7"/>
    <p:sldId id="316" r:id="rId8"/>
    <p:sldId id="264" r:id="rId9"/>
    <p:sldId id="263" r:id="rId1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2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727347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Web Design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Media Query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Bootstrap 5</a:t>
            </a: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14350" y="625040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</a:rPr>
              <a:t>Responsive Design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5D0487-5AF5-265D-17B6-DB74AD702DD3}"/>
              </a:ext>
            </a:extLst>
          </p:cNvPr>
          <p:cNvSpPr txBox="1"/>
          <p:nvPr/>
        </p:nvSpPr>
        <p:spPr>
          <a:xfrm>
            <a:off x="361196" y="102550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What is responsive website?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Viewport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How to use media query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How to make images responsive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98BC70-A340-D21B-3235-1ADD04EBE6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841" y="2300566"/>
            <a:ext cx="4350317" cy="208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3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14350" y="625040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</a:rPr>
              <a:t>What is responsive website?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1E0B26-D2D2-D490-D811-D829FAC8BBCB}"/>
              </a:ext>
            </a:extLst>
          </p:cNvPr>
          <p:cNvSpPr txBox="1"/>
          <p:nvPr/>
        </p:nvSpPr>
        <p:spPr>
          <a:xfrm>
            <a:off x="238200" y="730216"/>
            <a:ext cx="8709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Responsive web design makes your web page look good on all devices.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Responsive web design uses only HTML and CSS.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Responsive web design is not a program or a JavaScript.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47286F-BF02-E933-47F8-8BF94A510E47}"/>
              </a:ext>
            </a:extLst>
          </p:cNvPr>
          <p:cNvSpPr txBox="1"/>
          <p:nvPr/>
        </p:nvSpPr>
        <p:spPr>
          <a:xfrm>
            <a:off x="356018" y="2309122"/>
            <a:ext cx="8252460" cy="2077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100" b="1" dirty="0">
                <a:solidFill>
                  <a:schemeClr val="tx1"/>
                </a:solidFill>
              </a:rPr>
              <a:t>Viewport</a:t>
            </a:r>
            <a:endParaRPr lang="en-US" sz="1800" b="1" dirty="0">
              <a:solidFill>
                <a:schemeClr val="tx1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The viewport is the user's visible area of a web page.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The viewport varies with the device, and than on a computer screen. will be smaller on a mobile phone 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Before tablets and mobile phones, web pages were designed only for computer screens, and it was common for web pages to have a static design and a fixed size.</a:t>
            </a:r>
          </a:p>
        </p:txBody>
      </p:sp>
    </p:spTree>
    <p:extLst>
      <p:ext uri="{BB962C8B-B14F-4D97-AF65-F5344CB8AC3E}">
        <p14:creationId xmlns:p14="http://schemas.microsoft.com/office/powerpoint/2010/main" val="404471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14350" y="625040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</a:rPr>
              <a:t>How to use media query?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C81A1-ADCE-FACA-3446-B8FE74B1D0A7}"/>
              </a:ext>
            </a:extLst>
          </p:cNvPr>
          <p:cNvSpPr txBox="1"/>
          <p:nvPr/>
        </p:nvSpPr>
        <p:spPr>
          <a:xfrm>
            <a:off x="405667" y="1163811"/>
            <a:ext cx="85421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Media query is a CSS technique introduced in CSS3.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It uses the @media rule to include a block of CSS properties only if a certain </a:t>
            </a:r>
          </a:p>
          <a:p>
            <a:r>
              <a:rPr lang="en-IN" sz="1800" dirty="0"/>
              <a:t>    condition is true.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Mobile First means designing for mobile before designing for desktop or any other device (This will make the page display faster on smaller devices).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This means that we must make some changes in our CSS.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8454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A9ED31D-9CCA-F137-0E70-8E6ADBCFD26F}"/>
              </a:ext>
            </a:extLst>
          </p:cNvPr>
          <p:cNvSpPr txBox="1"/>
          <p:nvPr/>
        </p:nvSpPr>
        <p:spPr>
          <a:xfrm>
            <a:off x="514350" y="1106707"/>
            <a:ext cx="8542194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100" b="1" dirty="0"/>
              <a:t>Frameworks: </a:t>
            </a:r>
          </a:p>
          <a:p>
            <a:pPr algn="l"/>
            <a:r>
              <a:rPr lang="en-US" sz="1800" dirty="0"/>
              <a:t>There are many free CSS Frameworks that offer Responsive Design.</a:t>
            </a:r>
            <a:endParaRPr lang="en-US" sz="1800" b="1" dirty="0"/>
          </a:p>
          <a:p>
            <a:pPr algn="l"/>
            <a:endParaRPr lang="en-US" sz="1800" b="1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/>
              <a:t>Bootstrap 5</a:t>
            </a:r>
            <a:r>
              <a:rPr lang="en-US" sz="1800" dirty="0"/>
              <a:t>: https://getbootstrap.com/docs/5.0/components/modal/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https://getbootstrap.com/docs/5.0/examples/#custom-components</a:t>
            </a:r>
          </a:p>
        </p:txBody>
      </p:sp>
    </p:spTree>
    <p:extLst>
      <p:ext uri="{BB962C8B-B14F-4D97-AF65-F5344CB8AC3E}">
        <p14:creationId xmlns:p14="http://schemas.microsoft.com/office/powerpoint/2010/main" val="19813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267</Words>
  <Application>Microsoft Office PowerPoint</Application>
  <PresentationFormat>On-screen Show (16:9)</PresentationFormat>
  <Paragraphs>35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Montserrat</vt:lpstr>
      <vt:lpstr>Arial</vt:lpstr>
      <vt:lpstr>Calibri</vt:lpstr>
      <vt:lpstr>Wingdings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116</cp:revision>
  <dcterms:modified xsi:type="dcterms:W3CDTF">2024-09-17T16:22:36Z</dcterms:modified>
</cp:coreProperties>
</file>