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7" r:id="rId2"/>
    <p:sldId id="332" r:id="rId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4622" autoAdjust="0"/>
  </p:normalViewPr>
  <p:slideViewPr>
    <p:cSldViewPr>
      <p:cViewPr varScale="1">
        <p:scale>
          <a:sx n="42" d="100"/>
          <a:sy n="42" d="100"/>
        </p:scale>
        <p:origin x="628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718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5201424"/>
            <a:chOff x="0" y="0"/>
            <a:chExt cx="3711029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09344" y="3539442"/>
            <a:ext cx="9144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/>
              <a:t>Event bubbling &amp; capturing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effectLst/>
              </a:rPr>
              <a:t>Event bubbling, capturing and propagation</a:t>
            </a:r>
            <a:endParaRPr lang="en-IN" sz="4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E4AFD-1777-965B-1D54-929280267D20}"/>
              </a:ext>
            </a:extLst>
          </p:cNvPr>
          <p:cNvSpPr txBox="1"/>
          <p:nvPr/>
        </p:nvSpPr>
        <p:spPr>
          <a:xfrm>
            <a:off x="1059180" y="1835896"/>
            <a:ext cx="16580954" cy="748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232629"/>
                </a:solidFill>
              </a:rPr>
              <a:t>Event bubbling and capturing are two ways of event propagation in the HTML DOM API, when an event occurs in an element inside another element, and both elements have registered a handle for that event. The event propagation mode determines in </a:t>
            </a:r>
            <a:r>
              <a:rPr lang="en-US" sz="3600" b="0" i="0" dirty="0"/>
              <a:t>which order the elements receive the event</a:t>
            </a:r>
            <a:r>
              <a:rPr lang="en-US" sz="3600" b="0" i="0" dirty="0">
                <a:solidFill>
                  <a:srgbClr val="232629"/>
                </a:solidFill>
              </a:rPr>
              <a:t>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232629"/>
                </a:solidFill>
                <a:effectLst/>
              </a:rPr>
              <a:t>With bubbling, the event is first captured and handled by the innermost element and then propagated to outer elements.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232629"/>
                </a:solidFill>
                <a:effectLst/>
              </a:rPr>
              <a:t>With capturing, the event is first captured by the outermost element and propagated to the inner elements.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309B22-C04C-9D22-17A2-36C90C484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7525290"/>
            <a:ext cx="8839200" cy="272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105</Words>
  <Application>Microsoft Office PowerPoint</Application>
  <PresentationFormat>Custom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Wingdings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130</cp:revision>
  <dcterms:created xsi:type="dcterms:W3CDTF">2006-08-16T00:00:00Z</dcterms:created>
  <dcterms:modified xsi:type="dcterms:W3CDTF">2024-10-08T07:31:20Z</dcterms:modified>
  <dc:identifier>DAFBHbFhJSU</dc:identifier>
</cp:coreProperties>
</file>