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
  </p:notesMasterIdLst>
  <p:sldIdLst>
    <p:sldId id="257" r:id="rId2"/>
    <p:sldId id="306" r:id="rId3"/>
    <p:sldId id="307" r:id="rId4"/>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67" autoAdjust="0"/>
    <p:restoredTop sz="94622" autoAdjust="0"/>
  </p:normalViewPr>
  <p:slideViewPr>
    <p:cSldViewPr>
      <p:cViewPr varScale="1">
        <p:scale>
          <a:sx n="42" d="100"/>
          <a:sy n="42" d="100"/>
        </p:scale>
        <p:origin x="604" y="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4-09-26T14:54:22.002"/>
    </inkml:context>
    <inkml:brush xml:id="br0">
      <inkml:brushProperty name="width" value="0.05292" units="cm"/>
      <inkml:brushProperty name="height" value="0.05292" units="cm"/>
      <inkml:brushProperty name="color" value="#FF0000"/>
    </inkml:brush>
  </inkml:definitions>
  <inkml:trace contextRef="#ctx0" brushRef="#br0">1799 8811 0,'-106'26'15,"212"-52"-15,-238 26 16,158-27-16,1 1 16,211-212-1,26 52 1,-184 133-1,-27 1-15,26 25 0,-26-26 0,265-158 47,-292 184-31,-79-26 0,-79 0 15,105 27-31,1 26 15,-1 0-15,27-27 0,-26 27 16,132 212 31,-27 53-31,-79-213-16,27 1 0,-27 0 15,26 0-15,-26 0 0,27 106 16,52-27 15,-53-158-31,1-1 16</inkml:trace>
  <inkml:trace contextRef="#ctx0" brushRef="#br0" timeOffset="468.85">3466 7964 0,'0'-26'0,"0"52"0,53-132 15,26 133 1,1 105 0,-27-26-1,-27-53-15,1 26 0,25-26 0,-25 0 16,79 211 0,-106-211-16,26-26 15,1 52-15,-1-26 0,-26-26 0,-53-133 31,-26-53-15,26 80-16,-26-107 16,-54-184-1,27 26 1,53 132-16,53 106 0,0 27 16,0 0-16,27-133 15,132 53 16,-133 186-15,1 132-16,-54 26 16,1-106-16,26 0 15,-53 54-15,53-54 16,-80 239 0,80-265-16,0 79 15,0-79 1,27-27-16,-1 1 0,-26-1 0,27-26 15</inkml:trace>
  <inkml:trace contextRef="#ctx0" brushRef="#br0" timeOffset="2454.36">4445 8811 0,'26'26'31,"-52"-52"-31,79-160 31,-53 28-15,-53-28 0,53 107-16,-26 26 0,-1 0 0,27 0 0,-26 0 15,-27-79 1,26 106-16,27-1 15,-26 1-15,-1-27 16,1 53-16,26 26 16,26 54-1,27-27 1,0-27 0,0-52-1,-26 26-15,52-133 31,-53 133-31,-26-26 0,27-1 16,-27 1 0,79 185 15,-26-80-15,-26 0-16,-1-26 15,0 0-15,1 0 0,-1-26 0,1 26 16,79 52-1,-53-78-15,-27-27 16,53-106 0,-79 80-16,27-27 0,-27-27 15,26-131 1,-79 52 15,53 132-31,0 1 16,27 132 15,26 79-15,53-26 15,-27-159-15,-79-53-1,27 26-15,-27-52 0,0 53 0,0-27 16,-27-27-16,1-26 15,-1 53-15,1 1 0,-27-28 16,26 54-16,-52-54 16,-27 1-1,80 79-15,-1 0 0,1 53 0,26-27 16,26 80 0,54 26-1,-54-105-15,0 26 0,54 0 16,-1-27-1,-52-26-15,26 0 0,0-53 16,-27 0 0,27-105-16,-53 105 15,0 0-15,0 0 0,26-159 16,-26 106 0,80 159 15,-80 0-31,106 212 15,-80-159-15,27 26 16,0 0-16,0 1 0,0-1 0,0 27 16,158 396-1,-131-290 1,-27-54-16,-1-25 16,-25-107-16,-27 0 0,26 80 15,-184-238 16,131 26-31,-52-106 16,52 80-16,1-1 16,-54-634-1,80 582 1,27-292 0,-27 319-16,26-398 31,-26 423-31,0-25 0,0 52 15,0 0-15,0-53 16,-26 27-16,26 26 0,0 26 0,0 212 47,53-52-31,-27-54-16,1-26 15,52 26 1,80-79 15,-133-53-31,-26 0 0,27 27 16,-27-27-16,26 0 0,1-106 15,-27 107-15,0-1 16,26 26-16,-26-26 0,0-53 31,27 106-31,-1 27 47,1-1-16,-27-52 1,-27-1-1,1 1-31,26 52 15,26 186 17,-26-159-32,27-27 0,-1 80 15,159 27 17,-26-239-17,-159 53 1,26 0-16,-26 0 0,27-26 0,-27-1 15,0 27-15,-27-211 16,27 158-16,-52-212 16,-1 27-1,26 159-15,1 26 16,26 53-16,-27 27 0,27-1 0,27 54 16,-1 132-1,27-1 1,-26-52-16,-1 26 0,0-26 15,1 27-15,-1-1 0,80 238 16,0-105 0,-27-133-16,-26-52 15,106-186 17,-159 26-32,-26-78 15,-1 105-15,1-27 0,-1 27 0,-26-26 16</inkml:trace>
  <inkml:trace contextRef="#ctx0" brushRef="#br0" timeOffset="2677.85">6720 6456 0,'0'0'0,"80"-53"15,-54 26 1,80-78-1,0-28-15,-53 107 0,-27-27 16,80-79 0,-132 105 15,-27 27-31,-27 0 0</inkml:trace>
  <inkml:trace contextRef="#ctx0" brushRef="#br0" timeOffset="3023.12">5583 5874 0,'0'0'0,"-27"-27"15,1 27 1,26 27-1,0-1-15,0 1 0,26-27 16,-26 26-16,0 1 0,53-27 31,27-133-15,-80 107-16,26-1 0,-26 1 16,0-1-16,0 1 0,-53-53 31,27 79-31,-1 26 31,1 1-31,26-1 0,0 0 16,26 107-1</inkml:trace>
  <inkml:trace contextRef="#ctx0" brushRef="#br0" timeOffset="6184.56">9287 5847 0,'-27'-26'0,"54"52"0,-80-158 31,53 106-31,-26 26 16,26 52 0,0 28-1,26 79 1,-26-54-16,0-52 0,26 53 15,-26-26 1,0-28-16,27 28 16,-54-160 15,-52-237-15,53 238-16,-1-107 15,1 81-15,-1-1 0,1 26 16,-27-25-16,53 25 0,-27 1 0,-26-27 15,27-53 1,26 159 0,0 27-16,26-1 15,27 53-15,27 107 16,-54-107 0,27 27-16,53 53 15,-80-106-15,1-27 0,-1 0 0,1 1 16,52-1-1,-26-79-15,-26 27 16,25-106-16,-52 79 16,0 0-16,0-53 0,0-238 31,0 185 0,27 186-15,26 105-1,-27 0 1,1-79-16,-1 27 0,1 26 0,26 26 16,-27-53-16,27 1 0,-27-28 0,1 28 15,79 79 1,-106-133-16,26 0 16,1 1-16,52-159 31,-26-27-16,-27 132-15,1-25 16,-1 25 0,1 27-1,-1 0-15,1 27 16,-1-27-16,1 26 16,-1 0-1,-26-52 16,-53-27-15,27 27-16,-1-1 16,-26-26-16,27 53 0,-106-53 31,105 53-31,-52 212 31,79-186-15,0 27-16,26 53 0,1-79 0,-27 26 15,53-1-15,-27-25 16,0-1-16,1 1 0,-1-1 16,1-26-16,-1 0 0,1-26 15,-1-1-15,1-26 16,-1-26-16,-26 26 16,0-26-16,0-1 15,0 1-15,0 0 16,0 52-16,0 1 0,27 26 47,-1 106-32,1-80-15,78 159 16,-78-132 0,52 27-1,-52-54 1,-1-26-1,27-79-15,-27 52 0,-26-26 16,27-79 0,-1 79-16,-26 0 0,0 0 0,27 0 15,-27 27-15,26-53 16,-26 52 0,27 1-16,-1 79 15,1-27-15,-1 0 0,27 54 16,-27-1-1,1-52-15,-1-1 0,1 1 16,-1-1-16,-26 0 0,53 27 16,-26-106 15,-1-26-31,1 53 0,-27-27 0,0 0 16,0 26-16,26-26 0,-26 27 15,0-27-15,27 27 0,-27-1 16,0 1-16,0-1 15,52 54 1,-25-1 0,-27 27-16,26-26 0,1-1 0,-1 0 15,1 1-15,26 26 0,0 0 16,26-27 0,-53-26-16,27-26 15,-26 26-15,-1-27 0,80-211 31,-27 106-15,-52 52 0,-1 54-16,1 0 0,-1 26 15,-26-27-15,133 133 32,-81-53-17,-52-27-15,27-26 0,-27 27 16,26-1-1,-26-52 1,-26-1-16,-53-105 31,-54 0-15,107 132 0,-1 0-16,1 26 15,-27 80 1,53-80-16,0 54 15,26 26 1,1-80-16,-27 1 0,26-1 0,1-26 16,-27 27-16,26-27 0,-26 26 15,106-132 17,-79-26-17,-27 105-15,0 1 0,0-80 16,0 80 15,0 52-31,26 1 16,-26-1-16,0 0 0,26 54 15,1-27-15,26 53 16,79 26 0,-105-132-1,26-53 1,52-185-1,-105 211-15,53-105 16,-26 53 0,-1 79-16,-26-27 0,0 1 0,27 26 15,131 132 17,-105-79-17,-26-27 1,-1-26 15,-158-158 0,106 131-31,-27-26 16,-27 27 0,27 105-1,53 27 1,53 26-1,0-79 1,27-26 0,-1-80 15,-26-27-15,-27 80-1,107 292 16,52 263 1,-106-211-17,-52-238-15,25 132 16,-52-185-16,27 106 16,-27-133-16,-27 27 15,-52-132 1,-106-450 15,79-27-15,106 450-16,0 0 0,0 53 0,53-344 15,26 212 1,27-53 15,-106 185-31,27 0 16,-1-26-16,-26 52 0,0 1 0,0 0 15,-53-54 17,27 107-17,-27 26 1,53-27-16,-27 106 16,107 80-1,-27-159 1,-27-53-16,27 26 0,-27 1 15,80-1 17,-79-26-32,-27-26 15,-27-1 1,27 1-16,0-54 16</inkml:trace>
  <inkml:trace contextRef="#ctx0" brushRef="#br0" timeOffset="8403.84">13679 4842 0,'-27'-53'15,"54"106"-15,-106-344 32,79 264-17,0-26-15,0 27 0,0 0 0,0-1 0,0 1 16,26-27 0,27 79-1,26 133 1,27 132-1,0-79 17,-106-186-32,53 27 15,0-79 1,0-213 15,-53 186-31,26-52 16,1-54-16,-1 80 15,-26-1 1,27 54-16,-27-1 16,26 27-16,1 53 15,25 79 1,-25-79 0,-1-26-16,1 26 0,-27-27 15,26 1-15,27-54 31,27-132-15,-1 54 0,-26 52-1,-27 53 1,54 53 0,-1 26 15,27 0-16,-27-105 1,1-80 15,-1-53-15,-26 54 0,-27 78-16,54-79 15,-1 53 16,-52 80 1,-1-1-17,-52-26 48,-27 0-32,26 27-31,1-27 0,-80 185 31,79-26-15,54 26 0,-27-159-16,26 1 0,1-1 15,26 1-15,79-160 47,-105 80-47,-1 1 0,-26 25 16,0-79-16,0-26 15,0 53 1,0 26 15,0 79-31,26 54 16,1-1-1,26 27 1,-27-80-16,1 27 16,-1-26-16,1-1 0,-1-26 15,53 0 1,1-106 0,-27-79-1,-27 53 1,1-1-1,-1 80 1,27 106 0,-53-26-1,26-1-15,27 80 16,27 26 0,-54-79-1,27-79 1,27-106 15,-28-1-15,-25 107-16,52-133 15,-52 133 1,184 264 46,-52-185-46,-132-53-16,78-27 16,-52 1-16,-26-1 0,26 1 0,0-80 15,0-106 1,-53-343 0,-80 158 15,27 79-16,27 265 17,26 80-32,0 26 0,0-27 15,0 1-15,0 26 0,26 52 0,-26-52 16,53 159 0,-26-133-16,105 186 15,-106-212-15,54 53 16,-54-53-16,80 0 15,53-1 1,-80-131 0,-105-27-1</inkml:trace>
  <inkml:trace contextRef="#ctx0" brushRef="#br0" timeOffset="8712.14">17198 3016 0,'0'0'16,"53"-26"15,26-27-31,-26 53 16,132-79-1,-26 26 1,-27 0-1,-105 26-15,-1 27 16,1 0 0,-107 0 15,-25 27-15,-107 52-1,106-26 1</inkml:trace>
  <inkml:trace contextRef="#ctx0" brushRef="#br0" timeOffset="9916.29">4736 8969 0,'0'0'0,"0"27"31,0 132-15,0-1-1,0 28 1,0-54-16,0 79 0,26-78 0,-26-27 0,0 26 15,80 503 17,-80-556-32,0 1 0,26 105 15,1-106-15,-27-26 16,26 53 0,-26-80-1,159-105 16,0 0-15,-53-1 0,52 1-16,292-133 31,-265 159-15,-26-26-16,-27 26 0,-79 27 15,0-1-15,0 1 0,-26 26 16,105-133 15,-159 81-31,1 25 16,-53-105-1,52 79 1,27 26-16,0 27 31,53 106-15,-53-79-16,27 26 15,25 79 1,-25-26-16,-27-53 16,26-27-16,-26 27 0,0 0 15,0-27-15,27 54 16,-27-54-16,0 1 16,0-1 15,26-185 16,1 80-32,-1 53-15</inkml:trace>
  <inkml:trace contextRef="#ctx0" brushRef="#br0" timeOffset="10635.61">7699 10239 0,'0'-26'31,"53"238"16,27 158-16,-80-317-15,0-27-1,-27-237 16,-105-398 1,132 424-17,0 79-15,0 53 0,0 0 16,0 0-16,0-52 0,53 25 16,-27 80-1,1 27-15,-1 26 0,-26-27 16,27 27-16,-1 132 15,-26-26 1,0-133 0,0 27-16,0 0 0,0-26 15,0-1 1,53-26 0,0 0-1,26 0 1,-52 27-16,105 52 15,-105 0 1,-1-52-16,-26 79 16,0-53-16,0-1 0,-26 28 15,-107 105 17,107-185-32,-1 26 15,-78-131 1,105 78-1,26-26-15,0 27 16,1-1-16,52-26 16</inkml:trace>
  <inkml:trace contextRef="#ctx0" brushRef="#br0" timeOffset="11007.34">8520 10319 0,'0'0'0,"52"-106"31,-52 79-31,0 1 16,0 0-16,-26 26 0,0-27 16,-1 54 15,54 211 0,-27-212-31,26 27 0,0-26 16,80 52-1,-79-79-15,79-53 16,-53-79 0,-53 105-16,-27-52 15,1-1 1,-1 80 0,-79-79-16,80 79 0,-1 0 15,1 0-15,-27 0 16,27 0-16,-1 27 0,27-1 15,0 0-15,0 1 0,27 26 16,-27-27 0,26-26-16,0 0 0</inkml:trace>
  <inkml:trace contextRef="#ctx0" brushRef="#br0" timeOffset="11372.81">8864 9816 0,'0'0'0,"0"-26"15,26-1-15,-26 1 0,-26 26 16,26 26 0,0 27-16,26 106 15,27 52 1,26-78 0,-26-107-1,0 27-15,27 0 16,-54-53-16,0 0 0,80-132 31,-106 52-31,0 1 16,-26 53-16,-80-107 15,27 80 1,26 27-16,26 26 16,-26 26-1,53 1-15,80 105 31,26-185-15</inkml:trace>
  <inkml:trace contextRef="#ctx0" brushRef="#br0" timeOffset="12020.72">9393 9816 0,'26'-53'0,"-105"185"0,185-396 16,-159 449-16,132-635 16,-79 371-1,0-27-15,0 53 16,0 27-16,0-1 0,0 1 15,0 52-15,106 318 32,-53-53-17,-27-185-15,1-27 0,-1 1 16,27 79-16,-26-107 0,-1 1 16,27 80-1,-53-107 1,-27-79-1,1 27-15,0-1 0,-27-26 16,26 0-16,-26 27 0,27-27 0,-27 27 16,26-27-16,-105-27 15,53 80 1,52 0-16,1 0 16,79 53 15,79-79-16,-79-1-15,53-26 16,105-132 0,-131 26 15,-27 54-15,-53 52-16,-27 0 15,1 26-15,-1 27 31,27 53-15,27-26-16,-1-1 0,-26 1 16,53-1-16,-26 1 0,-1-1 0,27 0 15,79 54 1,-105-54-16,-1 1 0,27-1 16,-26 1-16,-1 52 15,-26 80 1,-53-80-16,53-52 0,-26-1 15,-1-26-15,1 27 16,-54-107 15</inkml:trace>
  <inkml:trace contextRef="#ctx0" brushRef="#br0" timeOffset="12606.37">10451 9313 0,'0'0'0,"0"-132"0,0 79 15,0-132 1,0 132 0,0 27-16,27-1 15,-27 54-15,52 158 16,-52-132 0,80 185-1,-1-53-15,-52-132 16,-1 0-16,1-27 0,-1 54 15,0-54-15,-26 1 0,27-27 0,-106 0 32,-186-106-1,239 106-15,-1 0-16,80 0 46,53-53-30,-80 26-16,1 1 0,26 26 0,52-79 16,-78 52-1,-1 1-15,80-27 16,-79 26-16,-1 27 0,1 0 0,-1 0 16,106 53-1,-26 212 16,-106-212-15,-26-27-16,-1 27 16,-26-79-1,53-1-15,-26-79 16,-27-211 15,53 290-31,26-52 16,27 0-16,0 52 15,-26 1-15,-1 26 0,27-27 0</inkml:trace>
  <inkml:trace contextRef="#ctx0" brushRef="#br0" timeOffset="13504.4">11827 9102 0,'0'0'0,"53"26"16,-27-26-16,1 0 31,-27-26-31,-106-133 31,53 132-15,-26-25-16,52 25 0,1 27 16,-1 0-16,1 0 0,-1 0 15,1 27 1,-1-1-16,27 0 0,0 1 0,0-1 0,0 1 16,27 26-16,105 79 31,-26-105-16,-80-27-15,1-27 0,-1 1 16,1-133 15,-27 79-31,0 54 16,0 0-16,0-1 16,106 159 30,-27-52-30,-53-80-16,54 26 0,-27 1 16,-27-27-16,1 0 0,-1 0 15,53-80 1,-26-158 15,-53 185-31,-26-132 0,-1 79 31,54 159-15,79 185 0,0-26-1,-80-106-15,1-27 0,52 106 16,80 186 0,-53-107-1,-80-211 1,0-26-16,1 26 0,-1 52 15,-105-184 1,0-133 15,26 107-31,-27-160 0,-131-449 32,158 475-32,53 134 15,53-345 16,26 423-15,27 107 0,-53 79-1,-53 26 1,-27-159-16,27 27 16,-26-26-16,-1-1 0,-26 53 15,27-79-15,-53 27 16,52-1-16,-105-26 15,79 27-15,0-27 0,-106 53 16</inkml:trace>
  <inkml:trace contextRef="#ctx0" brushRef="#br0" timeOffset="14009.56">8123 11456 0,'-212'106'31,"424"-212"-15,-371 186-16,212-107 16,0 1-16,397-186 15,-345 159 1,186-79-16,186-80 16,105-26-16,-318 106 15,-25 53-15,25-54 0,-52 27 0,-1 27 16,-52 26-16,0-26 0,793-292 31,-369 160 0,-531 184-31,1 1 0,27-1 16,-27 27-16,0-26 16,-27-1-16,0 1 15,27-159 32,27-27-31</inkml:trace>
  <inkml:trace contextRef="#ctx0" brushRef="#br0" timeOffset="14654.43">14049 7699 0,'0'0'16,"27"-132"0,-27 106-16,26-1 0,-26 1 15,53-27-15,-26 0 16,26 26 0,-133 80 30,-131 80-30,78-54 0,-52 0 15,159-79-31,-1 27 16,1-27-1,-1 0-15,27 26 16,-26 1-1,26 79 1,0-27 0,238 27 46,-132-133-62,-53 27 16,185 53-1,-79 53 1,-133 0 0,-26-80-1,0 1-15,0 26 0,-26 0 16,-27 26 0,26-53-16,1-26 15,-1 0 1,-79 27 15,80-27-31,-1 26 16,-25-26-1</inkml:trace>
  <inkml:trace contextRef="#ctx0" brushRef="#br0" timeOffset="15910.13">7964 9366 0,'0'0'0,"26"0"31,-26-26-15,53-80 0,-53 27 15,-79-54-15,53 133-1,-27-26-15,26 26 16,1 26-1,-27 80 1,53-79 0,53 105-16,-27-79 15,1-27-15,-1 1 0,80 26 16,-53-53 15,26-80-15,-52 1-16,-27 26 0,0 27 15,0-1-15,0-26 0,-106-132 32,-26 79-17,79 159 17,26 79-17,27-105-15,27 52 0,-1-52 16,1-1-16,105 80 15,-26-80 1,-53-52 0,-1-53-1,-25 52-15,-1-52 16,1 52-16,-1-79 0,-26 53 0,0 27 16,27-159 15,-27 158-16,26 54-15,-26-1 16,27 1-16,26 52 16,-27 0-1,0-79-15,1 53 0,-1-53 16,-26 27-16,27-27 0,79-80 31,-106 54-15,53-106-16,-27 52 15,1 54-15,-1-1 0,-26 1 16,0-1-16,79 27 31,-26 53-15,-53-26-16,27-1 0,-1 1 16,1-27-16,52 79 15,0-79 1,-52 0-1,79-26 1,-106-1-16,26 1 31,-52-1-15</inkml:trace>
  <inkml:trace contextRef="#ctx0" brushRef="#br0" timeOffset="17971.56">15134 6985 0,'0'0'0,"0"-26"16,106 211 31,-53-53-31,79 186-1,-79-186 1,-26-79-16,-27-27 15,26 1-15,-26-1 16,0-52-16,-79-160 16,-1-131 15,54 238-31,-1-27 0,-26-238 16,80 106 15,-1 211-31,54 80 15,-54 0 1,-26-26-16,27 105 0,-27 159 16,-27-53 15,-26-26-15,53-186-1,27-26 1,-27-26-16</inkml:trace>
  <inkml:trace contextRef="#ctx0" brushRef="#br0" timeOffset="18310.88">15558 7408 0,'0'0'0,"0"-26"16,79-1 15,106 107-16,-132-27-15,106 79 32,-106-53-32,-27-52 15,27 105 1,-53-105-16,0-1 0,-26 1 31,-27-80-31,26 26 16,27-26-16,-26-26 0,26-1 15,26-184 1,80 105 0,-80 133-1,27-1-15,53 27 16</inkml:trace>
  <inkml:trace contextRef="#ctx0" brushRef="#br0" timeOffset="19742.34">16722 7250 0,'26'0'16,"-52"-159"15,-1 132-31,27 1 16,-53-53-16,27 52 0,-1 1 16,27-1-16,-26 27 0,-27-26 15,27 26 1,-1 26-16,1 80 15,26-80-15,0 1 16,105 211 0,1-159-1,-26-79 1,78-79 0,-131-53 15,-27 79-31,-53 0 0,-26-26 15,-1 26 1,1 132 15,132 106-15,-27-158 0,107 26-1,-107-53-15,133-27 16,-133 1-1,1-1-15,26-26 0,-27 27 16,-26-1-16,26-26 0,1-52 16,-27 78-16,0-26 15,26 80 17,80 290-17,-79-211-15,52 106 16,-26-106-16,238 555 31,-265-555-31,1-27 0,-1 1 16,1-1-16,26 53 15,-53-79-15,0 0 0,0-26 16,-106-27 0,27-106-1,26 53-15,26-27 0,-26-25 0,0 25 0,0 1 16,27-27-16,-53-132 15,79-27 1,79-105 15,-79 290-31,26 1 0,1 26 0,-27-26 0,53-106 32,-27 79-32,-26 0 15,0 27-15,0 26 16,-26 0-1,26 132 17,0-26-32,0 26 0,26-26 15,1 0-15,26-26 16,-53-1-16,26 1 0,53-27 16,27-80-1,-79 54-15,-27-1 16,26-26-16,1 1 15,-1-107 1,1 106 15,-1 53-15,1 0 31,-80-27 0,-27 54-16,54-1-31,26 1 16,0-1-16,0 27 15,0-26-15,0-1 0,26 53 0,1 1 16,52-1-1,-26-52-15,0-27 16,79-27 0,-26-184-1,-106-133 17,-132-106-17,52 159 16,80 264-31,-26-26 0,26 27 16,106 264 0,0 53 15,52-26-15,-105-212-16,0 26 15,26-26-15,-26-27 16,0-52-1,-132-106 1</inkml:trace>
  <inkml:trace contextRef="#ctx0" brushRef="#br0" timeOffset="19953.15">18098 6112 0,'0'0'0,"185"-159"31,-132 106-31,79-26 16,-53 52-16,-26-26 0,0 27 0,26 0 16,-26-27-16,53 0 31,-317 106-15,131-27-16,1 1 0,-1-1 15</inkml:trace>
  <inkml:trace contextRef="#ctx0" brushRef="#br0" timeOffset="20286.86">16801 6059 0,'-26'0'0,"52"0"15,-26 0-15,185 106 47,-158-106-31,-1 0-16,54-133 31,-133 1-15,-27 79 15,1 53-16,0 106 1,26 106 0,26-159-1,27 79-15,-26-79 16,26 0-16</inkml:trace>
  <inkml:trace contextRef="#ctx0" brushRef="#br0" timeOffset="20748.97">15293 9155 0,'-159'0'32,"318"0"-32,-212-80 15,106 27 1,106-79-16,-53 53 0,158-107 16,-26 54-16,953-529 31,-927 528-31,-52 28 0,-53 25 15,0 27-15,-1-26 0,-25 26 0,-1 0 0,0 0 16,-26 0-16,264-106 16,-158 80 15,-185 53-31,-1 26 16,1 0-16,-1-27 15,-132-26 16,80 27-15,-1-1-16,27 1 0</inkml:trace>
  <inkml:trace contextRef="#ctx0" brushRef="#br0" timeOffset="40619.66">7699 17701 0,'-26'-27'0,"52"54"15,-52-54 17,185 318-1,-80-26 0,0-106 0,-396-900 32,211 423-48,80 159 1,-1 54 0,54 105-1,-1 26-15,-26 53 0,27 1 16,-1 184 0,-26-25 15,0-160-31,0 53 15,53-52 1</inkml:trace>
  <inkml:trace contextRef="#ctx0" brushRef="#br0" timeOffset="40996.1">7938 17992 0,'26'0'16,"0"-27"0,27-26-1,53 27 17,0 79-17,-80-27-15,1 1 0,52 131 31,-26-78-15,-79-133 0,-80-132 15,79 132-31,27 0 16,-26-79-16,26 52 15,0 1 1,53 26-1,26 53 1</inkml:trace>
  <inkml:trace contextRef="#ctx0" brushRef="#br0" timeOffset="42391.45">8599 17621 0,'0'0'16,"26"-53"15,-26 27-31,0-27 0,0 26 15,-26 1-15,26 0 0,-27-1 16,27 1-16,-26-1 16,0 27-16,-1 80 31,27-54-15,0 53-16,53 27 15,0-53 1,-27-26-1,1-54-15,-1 1 0,-26-1 0,27-26 16,-1-53 0,-26 80-16,0 0 15,-26-54-15,-1 54 0,1-27 16,-27 0 0,53 106-1,-27-53-15,27 26 0,0 27 16,0-26-16,0-1 0,53 80 15,-26-80 1,52-105 15,-79 53-31,27-27 16,-1 0 0,-26 0-16,0 26 0,0 1 0,27-27 15,26 106 16,105 132-15,-25 27 0,131 343 15,-237-475-31,26-27 0,-27 26 0,0 27 16,-26 0-1,-26-80-15,0-26 16,-27-53-16,-106-238 31,106 27-15,53 131-16,0-105 15,53-106 17,-53 291-32,-27-211 46,1 237-14,26 80-17,26 53 1,-26-53-16,27-27 0,-1 1 16,-26-1-16,53 1 15,0-54 1,-26-158-1,-27 0 17,0 132-32,0-79 15,0 105 1,26 1 15,1 52 0,-54 1 32,27-1-32,0 27-31,0 0 16,79 185 15,-52-211-15,79-80-1,-80-106 17,-105-159-17,52 239-15,1 0 0,-1 26 16,-25-106-1,-1 27 1,53 211 0,0-52-16,26 52 15,1-26-15,-1 26 0,0 1 0,1-1 16,185 318 0,-160-318-16,107 80 31,-132-159-31,52-26 15,-26-27-15,-53 0 16,0 26-16,-79-105 16,-27 53-1</inkml:trace>
  <inkml:trace contextRef="#ctx0" brushRef="#br0" timeOffset="42558.09">9340 16801 0,'-53'27'15,"106"-54"-15,-80 54 0,54-54 16,105-105 0,-53 52-16,-52 27 0,132-132 31,-54 26-15,-105 133-16,27 0 0</inkml:trace>
  <inkml:trace contextRef="#ctx0" brushRef="#br0" timeOffset="43825.67">10398 15822 0,'27'0'16,"-54"0"-16,133-79 31,-106 52-15,0 1-1,-53-80 1,0 53 0,-132-26-1,132 52 1,0 27-16,0-26 0,0 26 0,0 0 16,0 0-16,-158 0 15,-107 26 1,239 1-1,-27-1 1,-26 27-16,52-26 0,-475 264 31,52 79 1,106-53-1,265-158-16,52-53 1,-25 79 0,-1 0-1,79-132-15,1-26 0,26 26 16,-27 0-16,-52 132 16,53-53-1,-1-79-15,1 159 16,26-133-1,0-52-15,0 26 0,0-27 16,26 53-16,-26-26 16,27-26-16,-27 26 0,26 0 0,1-27 15,25 80-15,-25-53 0,343 185 47,-211-159-31,-80-52-16,54-1 15,290 27 1,-105-79 15,-239-1-31,0 1 0,54-1 0,-54-26 16,239-105 0,-1-81 15,-264 187-31,26-1 0,27-27 15,132-158 1,53-79 15,-185 158-15,132-185 15,-53-26 16,-158 290-47,-1 54 0,-26-27 0,27 0 16,-1-106-1,1-79 1,-27 211 0,0 1-16,0-27 0,-27-26 0,27 52 15,-26-26-15,26 27 0,-27-1 0,-78-184 47,-54 79-31,0 79 15,0 26-15,133 27-16,-1 0 0,1 0 15,-186 53 16,186-53-31,26 27 16,-27-1 0,-26 27-1,0-53 1,-105-53 0,105 27-1,26-1-15</inkml:trace>
  <inkml:trace contextRef="#ctx0" brushRef="#br0" timeOffset="45391.44">6694 14314 0,'-26'-79'15,"52"158"-15,-79-211 0,27 79 16,26 79 15,26 159 1,-26-158-32,53 52 0,-53-52 15,26 26-15,27 0 0,80-27 31,-107-52-31,27-27 16,-27 0-16,-26 0 16,0 26-16,-26-52 15,0 53-15,26-1 0,-53-26 16,26 27-16,-52-54 16,-27 186 15,80-79-31,26 131 15,52 28 1,-52-134 0</inkml:trace>
  <inkml:trace contextRef="#ctx0" brushRef="#br0" timeOffset="45593.65">6800 14737 0,'0'-26'31,"26"79"16,-26 53-31,27-54-16,-1 54 15,-26-53 1,27-26 0,-27-80-1,26 26 1,-26-26-16,0 27 0,0-27 15</inkml:trace>
  <inkml:trace contextRef="#ctx0" brushRef="#br0" timeOffset="45766.71">6959 14764 0,'0'-27'0,"0"1"0,0 132 0,0-265 0,0 265 0,26-291 16,-26 158-1,26 27 1,1 0-16,-1-26 16,1 26-16,52 0 15,53 26 16,-105 1-15,-27-1-16,-27 0 16,27 1-1</inkml:trace>
  <inkml:trace contextRef="#ctx0" brushRef="#br0" timeOffset="45985.93">7117 14631 0,'-26'0'31,"52"0"-31,-52 27 16,26-1-16,26 1 16,-26-1-16,53 80 15,0 26 1,-26-26 15,-27-79-31,0-1 16,0 1-1</inkml:trace>
  <inkml:trace contextRef="#ctx0" brushRef="#br0" timeOffset="46206.01">7223 15055 0,'0'26'31,"0"54"0,0-27-15,27-27-16,-27 0 15,0 1 1,26-27 15,-26-27-31</inkml:trace>
  <inkml:trace contextRef="#ctx0" brushRef="#br0" timeOffset="46772.47">7276 15108 0,'0'0'15,"0"-27"1,0 1 15,26 26 0,1 26-31,-27 1 32,26-27-1,-26 106-15,27 79 15,-27-159-31,0 27 0,0-26 0,0-1 0,26 27 15,-26 0 1,0-27-16,0 1 16,27-27-1,-27-106 1,0 0 0,0 53-16,0 27 15,0-27-15,0-27 0,-27 28 16,27-28 15,27 54-15,105 52-1,-53 27 1,54 0 15,-107-53-31,27 26 16,-26-52 15,-54 0-15,54-1-1,-1 1-15,1 26 0</inkml:trace>
  <inkml:trace contextRef="#ctx0" brushRef="#br0" timeOffset="47470.63">11668 14552 0,'0'0'0,"0"-26"15,-26 26 16,26 79-15,0-53-16,132 239 31,-53-186-15,27-52 0,0-107-1,-27-184 1,-158 52-1,0 106 1,-107 1 0,28 158 15,105-1-31,0 54 16,106 265 15,-53-318-31,26-27 15,1 0-15,-1 1 0</inkml:trace>
  <inkml:trace contextRef="#ctx0" brushRef="#br0" timeOffset="48645.42">12039 15002 0,'0'0'15,"0"-27"1,26 27-16,-26 27 15,0 26 1,0 79 0,0 159 15,0-264-31,0 26 0,0-1 0,0-25 16,0 79-1,26-159 1,1-238 15,-1 185-15,1 27-16,-27 26 15,53-80 1,26 133 0,27 53-1,-80-26-15,1-1 0,-1-26 16,80 80-1,-79-54-15,26 0 16,-27-26 0,-26 27-16,-159-27 47,-79-79-16,212 79-31,26-27 0,-27 27 15,1 0-15,-1 0 16,27 27 31,80 131-31,-54-131-1,27 105 1,53 133 15,-80-239-31,1 27 0,-27 0 0,79 79 31,-26 53-15,-26-132 0,-27 0 15,-27-26 16,27-1-16,-26-26-15,26 53-1,-27 106 1,27 0-1,0-54 17,0-78-32,0-1 15,27-105 1,-27 53-16,26-54 16,27-105-1,26 26 16,-26 106-15,0 53-16,-26 0 16,-1 27-16,54-1 15,25 27 1,-78-53-16,-27 27 16,26-27-16,-105 79 31,26-26-16,-26 0-15,26-27 16,26 27-16,-105 27 0</inkml:trace>
  <inkml:trace contextRef="#ctx0" brushRef="#br0" timeOffset="49263.94">10160 19844 0,'0'0'15,"-26"-27"16,52 318 1,80-26-17,-53-212-15,-27 0 16,1-27-16,79 27 16,26-106-1,-53-106 1,-79 80-16,0 26 15,0 27-15,-26-133 16,-186-185 0,133 291-1,26 27-15,26 26 0,-26 0 16,-132 185 15,185-132-31,53 264 31,26-132-15,-52-158-16,-1-1 0,1 1 16,-1-1-16</inkml:trace>
  <inkml:trace contextRef="#ctx0" brushRef="#br0" timeOffset="50484.89">10769 20558 0,'0'-26'31,"26"105"1,-26 0-32,0-52 0,26 26 15,-26 0-15,0 0 0,0-27 0,0 27 16,27 0-16,-27 26 16,0-26-16,26 53 15,-26-27 1,27-105-1,-27-1-15,0-52 16,26-106 0,-26 132-1,27-53-15,-27 53 0,26 27 16,1-54-16,-27 54 0,26 0 16,1-1-16,52 27 15,133 79 16,-186-79-31,80 27 16,-53-1 0,-27 1 15,-105-54-15,26 27-16,-53-53 15,0 1 1,0-1-1,80 26-15,-27 27 16,53-26-16,-26 26 0,79 106 47,132 158-16,-159-211-31,1-27 16,-1 27-16,1-26 0,-1-1 0,1 27 15,52 27 1,-53-28-16,1-25 0,-27-1 16,26 1-16,1-1 0,-27 1 0,26-27 15,27 159 1,-26-80-16,-27-26 16,26 0-16,-26 0 0,0 0 0,79 343 46,1-105-30,-80-264 0,0-27-1,-27-27 1,27-25-16,-26-28 0,26 27 16,-27-26-16,1-106 15,26 105 1,0 54-1,26-1 17,-26 1-32,80 26 15,-54 0-15,80 0 32,132 26-1,-185 1-31,-26-27 0,-1 0 0,0 0 15,1 0-15,26 26 32,-106-52 15,-26-1-32,52 1-15,1 26 16,-1 0-16,-105-53 15</inkml:trace>
  <inkml:trace contextRef="#ctx0" brushRef="#br0" timeOffset="51373.48">5318 20479 0,'0'0'0,"0"-53"0,-53-27 16,0-25-1,27 78 1,26 54 0,26 105-1,1-79-15,52 132 16,27-26 0,-53-133-16,106 54 15,-27-160 16,-106 54-31,1-27 0,-1-26 16,1 26-16,-27 0 0,0 0 0,-106-238 47,-26 238-31,-27 132-1,106-26 1,27 159-1,-1-53 1,27-133-16</inkml:trace>
  <inkml:trace contextRef="#ctx0" brushRef="#br0" timeOffset="52724.25">5609 20981 0,'27'-26'15,"-1"79"48,-26 53-47,27-27-16,-27-26 0,0 0 15,26 0-15,0 159 16,1-186-1,-27 27-15,26 132 16,1-105 0,-27-54-1,0-132 17,0 80-17,0-27-15,-27-80 0,27 81 0,0-1 0,0 0 16,-26-185-1,26 158 1,0-52 0,0 105-16,0 1 0,26-80 15,80 133 17,0 52-17,-80-53-15,27 1 0,-26-27 16,-1 26-16,27 1 0,53 26 31,-79-27-31,-1-26 16,-26 27-16,-26-1 31,-54 1-15,27-27-16,0 0 0,0 0 15,-26 0-15,53 0 16,-160-27-1,133 27 1,27 0 0,52 27 15,107 131-15,-107-131-1,80 132-15,-80-107 16,54 81-16,52 52 15,106 159 17,-211-291-32,26 26 15,26 53 17,-105-132-17,26-26 1,-27 26-1,1 26 1,-1 1-16,1 52 16,26 1-1,0-27-15,0-27 0,0 1 0,0 52 16,0 27 0,0-80-1,0 1-15,0-1 16,26-132-1,-26 80 1,0-27-16,0 26 16,27 1-16,-27-27 0,26 27 0,-26-1 0,27-26 15,52-79 1,-26 132 0,79 53 15,-79-27-31,-26 1 15,25-1-15,1 1 0,-26-27 0,-1 26 16,1 1-16,-1-1 16,54 1-1,-107-27 17,-79-53-17,80 26-15,-106-79 16,105 53-1</inkml:trace>
  <inkml:trace contextRef="#ctx0" brushRef="#br0" timeOffset="52985.66">3572 16589 0,'-27'-26'16,"54"52"-16,-133-158 31</inkml:trace>
  <inkml:trace contextRef="#ctx0" brushRef="#br0" timeOffset="53450.4">3149 16166 0,'0'-26'0,"0"52"16,0 0 15,105 213 0,-78-213-31,105 106 16,-105-105 0,25-1-1,1-79-15,-26 53 0,-27-26 16,26-1-16,-26-25 0,0 25 16,-26-79-16,26 80 15,-27-1-15,-26-52 16,27 52-16,0 1 0,-1 26 0,-52-53 15,-1 53 1,1 79 0,53 54-1,52 26 1,0-107 0,1-25-16,-27-1 0,26 1 0</inkml:trace>
  <inkml:trace contextRef="#ctx0" brushRef="#br0" timeOffset="54719.48">3545 16563 0,'0'0'0,"-26"26"47,-1 80-32,1 53 1,26 53 0,-26-80-1,26 27 17,52-397 14,1-159-14,-26 370-17,-27 1-15,0-1 0,0-26 16,26 27-16,80 52 31,0 27-15,-80-26-16,27-27 15,-26 26-15,52 27 0,-26-53 16,79 80 0,-26-28-1,-79-25 1,-107-1 15,-131-79-15,184 53-1,-26-26-15,27 26 0,-27-26 0,26 26 16,1-27-16,0 27 16,-1 0-16,1-26 0,-1 26 0,1-27 31,-1 27-15,27 27 15,80 105-16,-1 80 1,-26-107-16,-27-52 16,54 106-1,-54-106-15,1 0 0,26 79 16,-27-105-16,-26 26 16,27-27-16,-27 0 0,26 27 15,0-26-15,-26-1 31,-52-26 1,-28 80-17,1 105 17,52-132-32,27 0 15,-26-53-15,26 26 0,0 27 47,26-132-31,1 52-16,-27 1 15,26-27-15,1 0 0,-1 0 0,1 0 16,52-79 0,-53 105-1,27-26-15,-26 53 16,-1 0-16,1 0 15,131 106 1,-105-79 0,-26-1-16,26 27 15,-27-53-15,27 53 0,0 0 16,53 26 15,-80-79-15,-26 27 15,-53-80 32,27 26-48,-1-52 1</inkml:trace>
  <inkml:trace contextRef="#ctx0" brushRef="#br0" timeOffset="81093.08">7646 14473 0,'0'0'0,"-26"26"15,0-26 1,211-211 15,132-160 16,-264 318-16,-159 27 1,80 26-32,-1 0 15,1 0 16,26 0-15,132 79 0,-52 0-1,-1 1 17,-79-54-32,26 1 0,-26-1 15,0 1-15,0-1 16,0 1-16,0 26 15,-26-27 1,0 0-16,-1-26 31,1 27-15,-1-54 31</inkml:trace>
  <inkml:trace contextRef="#ctx0" brushRef="#br0" timeOffset="81939.64">8361 13520 0,'0'-26'0,"0"26"47,132 211-31,-105-105-1,-1-79-15,27 52 16,53 106 15,-133-211-15,-79-80 0,80 53-16,-27-26 0,-53-54 15,-79-211 16,185 318-31,-26-27 0,26 27 0,0-27 16,26 0 15,1 53-31,25 26 16,-25 1-16,-27 26 0,26 0 16,1-1-16,-27 1 0,26-26 0,-26 26 0,0 0 15</inkml:trace>
  <inkml:trace contextRef="#ctx0" brushRef="#br0" timeOffset="82130.5">8387 13917 0,'80'-212'47,"-54"186"-32,-26-1-15,79-52 16,-26 53 15,-26 26-15</inkml:trace>
  <inkml:trace contextRef="#ctx0" brushRef="#br0" timeOffset="82420.07">8652 13547 0,'26'0'62,"27"0"-46,0 26-16,-26-26 0,-1 0 15,27 27-15,53 25 16,-53 54 0,-27-53-1,-26 0 1,-26 0 0,-1-106-1,-52-211 16,52 184-15,80-105 15,-26 185-15</inkml:trace>
  <inkml:trace contextRef="#ctx0" brushRef="#br0" timeOffset="84684.92">9234 13467 0,'0'0'0,"26"0"16,-26-53 15,0 27-15,-26-27-1,26 27-15,-26 26 16,26 79 15,0 0-15,26-26-16,-26-26 15,79 78 1,-79-78-16,80-1 16,-54-105 15,-26 26-16,0 0-15,-53-53 16,-79-26 15,106 132-31,26-26 16,-27 79 0,54 79-1,52-53 1,-79-52-1,53-1-15,-27-26 0,1 0 16,-1 0 0,1-26-16,-1-1 0,-26 1 15,0-27-15,0 26 0,0 1 16,0-1-16,0 1 0,0 0 16,0-1-16,0 1 0,0-1 0,0 1 31,0-1-16,0 54 1,53 26 0,26 0-1,-79-27-15,27 0 0,26-26 16,-53 27 0,26-27-16,1-27 15,-27 1-15,0 0 0,0-1 16,26 1 15,-26-1-15,27 54-1,25 26 1,-25-53-16,-1 26 16,27-26-16,0-26 15,-26-1-15,-27 1 16,-27-133-1,-79-53 1,53 159-16,27 27 16,0-27-16,-1 26 15,1 1-15,-27-27 0,53 27 0,-27 26 16,212 264 31,80 1-16,-238-239-31,-1 1 16,0-1-16,-105-79 31,-106-26-15,158 79-16,1-27 15,-1 27-15,1 0 16,-27 0-1,185 27 17,-79-54-17,-26 1-15,79-27 16,26-79 0,-106 105-1,-26-26-15,0 27 0,27-1 16,-27-25-1,-53-1 1,53 106 15,0-27-15,26 0-16,107 107 31,-80-133-15,-27 0-16,53-133 31,-79 81-15,0-54 15,0 79-31,53 54 47,-26-1-32,-1 1-15,54 26 16,-27-27 0,-27-52 15,-26-54-15,-26-52-1,26 105 16,26 27-15,27 53 0,26-26-1,-52-1 1,26-26-16,-27-26 16,1 26-16,-27-27 0,26 1 0,0-27 15,-26 26-15,0 1 16,27-133-1,-1 133 17,1 52 15,-1-26-32,1 27 16,-54-54-15,1 27 0,26-26-1,0 52-15,-27 27 16,1 27 15,26-54-31,26 53 0,-26-52 0,27-1 16,-27 1-16,53 26 15,-27-27 17,27-132-17,-53 53-15,-79-158 16,-106-107 15,158 292-31,-52-106 16,52 132-1,27-27-15,-26 27 16,105 106 0,-52-80-16,78 107 15,1-28 1,0 1 0,-79-79-16,-1-1 0,106 80 31,-52-80-16,-107-26 32,-237 80-15</inkml:trace>
  <inkml:trace contextRef="#ctx0" brushRef="#br0" timeOffset="85365.56">8070 13388 0,'0'0'0,"53"-159"62,105-79-46,-105 212 0,-26-54-1,-80 160 32,-26-1-31,52-26-1,1-27 1</inkml:trace>
  <inkml:trace contextRef="#ctx0" brushRef="#br0" timeOffset="86654">13176 15743 0,'0'0'0,"-26"0"15,-1 0 1,133-106 15,-79 79-31,52-25 0,-26-28 16,53 1-1,-80 26 17,-52 26-32,-54 1 15,-25-27 1,25 27 0,54 26 15,52 26-16,1 0 1,-1 1-16,1-27 0,-1 53 16,53 53-1,-79-80-15,27 1 16,-27-1-16,26 27 0,-26 26 16,0-52-16,27 26 15,-27 0 1,-53-27-1,53-52 17,53-80-17</inkml:trace>
  <inkml:trace contextRef="#ctx0" brushRef="#br0" timeOffset="87039.08">13864 14922 0,'27'-158'32,"-27"131"-17,-27 212-15,133-290 32,-106 131-32,26 1 0,54 78 15,-80-78-15,26 26 0,1-27 16,52 80-1,-79-159 17,-53-211-1,-26-1-31,26-79 16,26 132-1,27 159-15,80-105 47,-54 264-31,-26-80-16,0 27 0,27 0 15,-27 26 1</inkml:trace>
  <inkml:trace contextRef="#ctx0" brushRef="#br0" timeOffset="87198.3">14023 14658 0,'0'26'15,"0"-52"-15,0 79 16,132-159 15,-52 27-15,-54 79-16,1-27 16</inkml:trace>
  <inkml:trace contextRef="#ctx0" brushRef="#br0" timeOffset="87526.16">14367 14631 0,'159'27'63,"79"52"-32,-212-52-31,1-1 0,-1-26 16,-26 27-16,27-1 0,-1 1 31,-52-80-15,-1-80-1,27 107 1,0-80-1,0 53-15,27 0 16,-27 0-16,79 0 31</inkml:trace>
  <inkml:trace contextRef="#ctx0" brushRef="#br0" timeOffset="88763.58">15134 14367 0,'0'0'31,"27"0"-15,-1-106 0,-52 0 15,-1 80-31,27-1 0,-26 27 0,-1-53 16,-26 106 15,27 106-16,26-106-15,79 106 32,-79-133-32,80 27 15,-1-53 1,-53-26-16,27-1 16,-26-105-1,-54 26 1,-78-106-1,52 186 17,26 52-17,27 27-15,0 27 32,27-54-32,-27 1 0,26-1 0,1 27 15,-1-53-15,80 26 16,26-131 15,-105 52-15,-1-53-16,-26 53 15,0 0-15,0 0 16,0 27-16,0-1 16,0 1-1,53 105 1,26 27 15,-26-53-31,-26-53 16,-1 0-16,27 0 15,132-80 1,-132-25 15,-53 25-15,-26-105-1,26 159 17,-27 26-32,27-27 15,53 106 110,-26-52-109,78 185 15,-52-133-15,-53-53-16,27-26 0,-27 27 15,106-133 17,-80 53-32,-26 0 15,27-53-15,-27 27 16,-80-186 0,1 1-1,-27 79 1,27 52-1,105 213 17,53 158-1,-52-185-31,-1-27 0,27 80 0,0-27 16,80 1-1,-107-54-15,0-26 31,-52-53-15,0 27-16,-1-1 0</inkml:trace>
  <inkml:trace contextRef="#ctx0" brushRef="#br0" timeOffset="88933.73">16219 13361 0,'-27'0'0,"54"0"16,-133 0 15,133 0-15,25-52-16,1 52 0,-26-27 15,26 1-15,-27-1 0,27 1 16,79-54-16,-105 54 16,26 26-16,-27-27 0,1 1 15,26 0 17</inkml:trace>
  <inkml:trace contextRef="#ctx0" brushRef="#br0" timeOffset="90341.92">16775 13441 0,'26'0'16,"1"-53"15,-54-132 0,27 158-31,0 1 0,-26-1 16,-1 1 15,27 52-31,-26 1 0,26-1 16,0 1-16,53 79 15,-27-27 1,80 27 0,-80-106-16,1 0 15,-1 0-15,1 0 0,26-27 16,-27 1-16,53-80 15,-52-53 1,-1 27 0,-26 106 15,0-1-31,27 80 31,52 53-15,-52-53-1,-1-27-15,1-26 0,-1 27 16,106-80 15,-105 0-15,-27 0-16,0 0 0,26 0 16,-26-53-1,0 80 1,0-1-1,80 186 17,-27-106-17,52-27 17,-52-52-32,-26 0 15,-1-1-15,27-79 16,-26 27-1,52-53 1,-26 79 15,-27 26-15,1 27 15,-1 27-15,-26-54 31,-53 80-32,-26 53 1,53 53 15,26-133-31,79 133 16,-53-159-16,27 26 15,159-317 32,-212 159-47,0 106 0,-53-186 16,0 0 0,27 133-16,-1 26 0,1 0 15,26 0-15,-27 27 0,27-1 0,-26-26 16,26 27-16,-27 26 15,54 79 1,-1 27 0,1-53-16,79 132 31,-1 0-15,-78-158-16,52 26 15,-52-53 16,-1 0-15,1 0 15,-1 0-15,-52 0-16,-27 26 31,-53 54-15,79-54-16</inkml:trace>
  <inkml:trace contextRef="#ctx0" brushRef="#br0" timeOffset="91316.4">12039 20532 0,'0'0'0,"-27"0"0,27-27 16,27 1 0,184-159-1,27-27 17,-211 185-32,26 1 0,-27-1 0,1 1 15,26 0-15,-27-1 16,-26 1-16,26-1 15,-26 27 17,0 27-32,0-54 31,53-52-15</inkml:trace>
  <inkml:trace contextRef="#ctx0" brushRef="#br0" timeOffset="94578.22">13097 19341 0,'0'-26'31,"0"52"-15,26 1-16,107 211 15,-80-106 1,-27-106 0,27 27-16,0 53 31,-80-159-15,1 0-1,-1 0-15,-131-185 16,105 159-16,26 26 15,1-26-15,-1 26 0,1 0 16,0 0-16,26 0 0,-27 0 0,27 0 0,0 27 16,106-80 15,0 159-15,-53 132-1,-53-132 1,0-27-16,0 1 0,0-1 15,0 27-15,0-26 0,26-27 47,53-27-31,-52 27-16,-1-26 0,1 26 0,26 0 16,105 79 15,-105 27-16,-79 132 17,-1-212-32,27 1 0,-26-1 15,0-26-15,-107 0 32,133-26-32,-26 26 0,26-27 15,53 27 32,105 27-16,-105-54-31,0 1 16,-53 0-16,27-1 16,-27-52-16,0 26 0,26-79 15,-26 26 1,27 0-1,-1 0 1,1 106-16,-1 0 16,53 26 15,-52-26-31,-1 27 0,1-27 0,26 26 31,-80-79 0,1 27-31,26 0 16,-27-1-16,1 27 0,-1-26 16,27-1-16,-26 27 0,0 0 0,26-26 15,-27 26-15,1 106 32,52 26-17,1-79 1,-1 0-16,-26-27 0,26 1 0,1-27 15,26 53 1,-27-53-16,-26 26 16,27-79-1,-27 0-15,0 27 16,0-1-16,-27-132 16,27 133-1,0 0-15,-26 26 16,79 52 15,0 1-15,-27-26-16,1-1 15,-1 1-15,1-27 0,-1 26 0,0-26 16,1 27-16,-1-27 0,1 0 0,52-80 31,-52-184 0,-27 211-15,0 26-16,26-26 31,1 53 1,-1 0 14,-52 0-30,-27-53 0,26 27 15,1 52-15,26 1-16,0-1 0,0 1 0,0-1 15,53 107 1,-27-107-16,1 1 0,105 105 31,-106-132-31,27 0 16,0-27-16,53-78 15,-80-28 1,-26 80-16,-185-476 31,159 476-15,26 0-16,-27 27 0,1-27 0,-1 0 15,27 80 17,27-1-32,26 53 15,-27-26-15,1 0 0,-1 0 0,27 0 16,79 159 0,-105-186-16,52 80 15,-26-53 1,-26-53-1,-54-159 1,1 133 0,-1-133-16,27 106 15,0 27-15,0-27 0,0 26 0,0 1 16,53-80 0,0 132 15,0 107-16,-53-107 1,0 1-16,-27-1 16,1 0-1,0-26 1,-1 0 15,27 27-15,27-27-1,-1 26-15,27-26 16,132-26 0,-105-1-1,-28-25 1,1-1-16,-53 0 16,-26-159-1,-1 186 1,1 26-16,26-53 15,-26 53-15,26-27 0,52 186 47,1-53-31,-26-80-16,-1 1 16,186 26 15,-186-80-31,1-26 15,-27 27-15,0-1 0,26-52 16,-26 53-16,0-80 16,-26-27-1,-1 80 1,27 1 0,27 52-1,52 105 1,-52-78-1,-27-1-15,26 1 0,1-27 0,-1 26 16,27 1 0,26-80 15,-79 26-31,0 1 0,27-54 16,-27 1-16,0 53 15,26-27-15,-26 26 16,27 1-1,-1 52 1,27 27-16,-26-53 16,52 53-1,-53-26-15,1-1 0,-1-26 0,1 0 16,26-26 15,-27-27-31,1 26 0,-27-26 0,0 27 16,26-27-16,-26 0 0,27-26 15,52-107 17,-26 160-17,106 105 32,-133-79-31,-52-53 15,-80 0-15,79 27-1,1 26-15,-1 0 0,-52 53 16,53 0 0,26 185-1,52-132 1,-25-53-1,-1-27-15,1 1 16,105-80 0,-132 26-16,27-52 15,-54-265 1,1 238 0,-160-291-1,134 291-15,-1 27 16,-27-80-16,27 53 15,27 53-15,-1 27 0,1 0 0,26-1 16,0 106 0,26-26-16,54 80 15,79 131 1,-1-105 0,-131-106-16,158 106 15,-53-80 16,-79-52-15,-26-27 15,-27-27-31,-27 1 16,1-1 0,-27-79-1</inkml:trace>
  <inkml:trace contextRef="#ctx0" brushRef="#br0" timeOffset="95446.83">9393 14182 0,'-53'-106'47,"53"185"-16,53 292 0,-27-345-31,1 53 16,-1-52-16,1-1 0,52-105 31,27-80-15,-53 1-1</inkml:trace>
  <inkml:trace contextRef="#ctx0" brushRef="#br0" timeOffset="95641.01">9737 14182 0,'-27'-133'15,"27"80"-15,27 239 0,-80-424 16,53 211 0,0 54-1,26 25 1,54 81 0,-54-107-16,0 54 15,27-27 16,-26-53-15,-54 0 0</inkml:trace>
  <inkml:trace contextRef="#ctx0" brushRef="#br0" timeOffset="95924.39">9790 14208 0,'0'-26'16,"-27"26"-16,54 26 0,-54-79 31,27 27-31,53-27 15,-27-132 17,-26 132 15,27 53-32,-27 26-15,79 106 16,1-26 15,-27-26-15,0-80-1,-27-80 1,-26 27 0</inkml:trace>
  <inkml:trace contextRef="#ctx0" brushRef="#br0" timeOffset="96256.85">10054 13838 0,'0'0'0,"53"-53"31,-53 26-15,79-52 0,-52 0-1,-27 52 16,0 1-15,-27 26 0,54 0-1,26 132 1,-53-79-16,53 53 16,26 0-1,1-27 16,-28-211 1</inkml:trace>
  <inkml:trace contextRef="#ctx0" brushRef="#br0" timeOffset="96803.31">10530 13573 0,'0'0'16,"0"-26"-1,27 26-15,-1 26 32,54 53-17,-80-52-15,26-1 16,-26-52 31,-106-106-32,53 79 1,27 26 0,26 1-16,26 52 62,1-26-46,-1 0-16,1-26 15,-1-1-15,1 1 16,-27-1-16,0 1 16,0-27-16,0 27 15,26 26 1,27 105 15,0 28 0,-53-107-31,26 1 0,-26-1 16,27 1-16,-1-1 0,1-26 31,79-185-15</inkml:trace>
  <inkml:trace contextRef="#ctx0" brushRef="#br0" timeOffset="97217.95">11033 12991 0,'-26'-26'32,"26"105"-17,26-26-15,-26 26 16,27 159 15,-1-211-31,-26 26 0,26-27 16,1 1 15,-1-27-31,1-27 0,-1 1 16,1-1-16,79-79 15,-106 80 1,26 26-16,-26-26 16,0-1-1,0 1 1,27 26-16</inkml:trace>
  <inkml:trace contextRef="#ctx0" brushRef="#br0" timeOffset="97424.86">11536 13176 0,'0'0'16,"26"27"15,1 105 0,-27-79-15,0-27-16,-27 1 0,27-1 0,-26-79 47</inkml:trace>
  <inkml:trace contextRef="#ctx0" brushRef="#br0" timeOffset="97705.78">11800 12674 0,'0'0'0,"0"-27"15,-26 1 1,0 158 31,52 0-32,53 1 1,-52-107-16,-1 0 0,1-26 16,26 27-1,52-106 1,-52-80 0,-53 132-1,27 1-15,-27-54 0</inkml:trace>
  <inkml:trace contextRef="#ctx0" brushRef="#br0" timeOffset="98055.91">12250 12488 0,'0'0'15,"-26"-158"17,-1 158-17,27-27-15,-26 27 0,26-26 16,-27 26 15,-26 105-15,53-78-1,53 79 1,53-53 0,0 0-1,-80-53-15,80 79 16,-79-26-1,-80 53 1,-106-27 15,133-79-15,-1-53-16</inkml:trace>
  <inkml:trace contextRef="#ctx0" brushRef="#br0" timeOffset="98394.63">12541 12435 0,'0'0'16,"53"-53"-16,-53 1 0,53-54 31,-53 79-31,0 1 16,-26-1-1,-27 80 1,26 0 15,27-26-31,27-1 0,26 1 16,-53-1-16,132 53 31,-53 1-15,-132 26-1,-79-1 16,79-78-31,-26-54 16,52 1-16</inkml:trace>
  <inkml:trace contextRef="#ctx0" brushRef="#br0" timeOffset="98747.66">12356 11853 0,'26'-26'0,"27"52"16,0-26-1,-26 27-15,-1-1 0,80 54 16,-79-54-16,105 106 16,-53 1 15,-26 78-16,-53-184 1,-26 26 15,-1-27 1,1-26-17,52-185 32</inkml:trace>
  <inkml:trace contextRef="#ctx0" brushRef="#br0" timeOffset="99420.68">17727 13652 0,'0'27'0,"0"-80"16,0 79-16,-79 186 47,52-53-31,54-106-16,-1 0 0,1 26 15,131 1 1,-52-80-1,27-133 17,-133 107-32,26-1 0,-26 1 15,0-1-15,26 1 0,-26-80 16,27 27-16</inkml:trace>
  <inkml:trace contextRef="#ctx0" brushRef="#br0" timeOffset="99770.8">18389 13361 0,'0'0'15,"0"-52"17,-27 25 14,80 159-30,-27-105-16,1 26 16,52 53-1,-52-80-15,26 53 16,-27-52-16,-26-1 0,27 1 16,-1-1-16,-52 54 31,-160-133 0,160 53-31,26-53 16,0 26-16,-27 1 0,27-1 0,0-26 15</inkml:trace>
  <inkml:trace contextRef="#ctx0" brushRef="#br0" timeOffset="100128.74">18680 13123 0,'0'-26'0,"0"52"0,26-105 32,27 185 15,-27-80-32,27 27-15,0-26 16,-26-1-16,26 1 15,-27-27-15,1 26 0,-1 0 0,0 1 16,80 79 0,-132-53 15,-27 0-31,-26-27 16,-1-52-1,54 26 1,-1-27-16,27 1 0,-26-1 15,26 1-15,-27-80 16</inkml:trace>
  <inkml:trace contextRef="#ctx0" brushRef="#br0" timeOffset="100426.06">18971 12726 0,'26'-79'16,"1"79"-1,-80 79-15,211-131 16,133 290 15,-264-159-15,26 27-16,-53-80 16,26 27-16,1 27 0,-27-54 15,-27 106 16,1-132-15,-27 0 31,26 0-31</inkml:trace>
  <inkml:trace contextRef="#ctx0" brushRef="#br0" timeOffset="101636.2">15346 19235 0,'0'0'0,"0"-26"16,0 52 15,0 133-16,0-106 1,26 106-16,1-106 0,-27-27 16,79 27-1,-26-27-15,-26-26 0,-1 0 16,0 0 0,1 0-16,26 0 0,-27 0 15,-26-26-15,27 26 47,-1-79-31</inkml:trace>
  <inkml:trace contextRef="#ctx0" brushRef="#br0" timeOffset="102398.58">16060 18865 0,'0'0'0,"-26"-53"15,26 79 17,53 80-17,-53-79-15,26 26 16,-26-27-16,27 27 0,-27-27 16,26 1-16,0 26 0,-26-27 0,27 1 15,-27-1-15,26 1 31,-26-80-15,-26 0-16,26 26 0,-27-26 16,1-26-16,26 53 15,-53-107 1,106 160 15,-27-1-31,1 1 16,79-1-16,-80 1 15,1-27-15,-1 26 0,1-26 0,-1 0 16,1 0 0,-1-53-16,0 27 0,-26-27 15,27 0-15,-27 26 16,-106-211 15,106 212-31,0-1 0,27 54 31,105 79 1,-79-80-32</inkml:trace>
  <inkml:trace contextRef="#ctx0" brushRef="#br0" timeOffset="103456.53">16933 18732 0,'53'-52'15,"-53"25"1,-53 106-16,53-211 15,0 106-15,-53-1 32,27 54-17,26-1 1,79 106 0,1-105-1,-1-27 1,0-53 15,-79-79-15,-52 79-1,-28-27 1,54 80-16,-54 53 31,80 0-15,80-26-1,-1-27 1,-52-27 0,78-79-1,-52 54 1,-53 25-16,27 1 0,-1 26 16,-26-27-16,27 1 0,-27-1 15,26 27-15,1 0 16,-1 0 31,0-26-16,-52 26-15,-53 106 30,105 132-14,27-185-17,-27-27-15,27-26 32,27-79-17,-80 52-15,26-184 16,-132-107 15,27 186-15,53 52-16,-54-52 31,80 159-15,27 105-1,-1-79-15,27 26 16,-27-26-16,-26-26 0,80 78 15,52 28 1,-105-107-16,52 27 16,-26-53-16,0-26 15,0-54 1,-53 54-16,0-54 16,-27-52-1,1 79 1,79 186 31,26-54-32,1-26 1,-54-27-16,0-26 0,1 0 0,-1 0 16,107-106-1</inkml:trace>
  <inkml:trace contextRef="#ctx0" brushRef="#br0" timeOffset="103668.07">18336 17833 0,'0'-27'31,"0"54"-31,26-1 16,-26 1-16,27-1 0,-27 27 0,26-26 16,0 26-16,107 291 31,-80-212-16,-53-106 1,0 1-16,0-1 0,-53-26 31,0-53-31,26 27 16,1-1-16</inkml:trace>
  <inkml:trace contextRef="#ctx0" brushRef="#br0" timeOffset="104207.98">18759 17701 0,'26'0'0,"-52"0"0,79 0 31,-53-27-15,26 27-16,-52-26 0,-1-1 15,1-26 1,-1 53 0,27-26-1,0 52 1,80 54 15,-27-54-31,-27-26 0,80 53 16,-53 26 15,-106 1-15,-26-54-1,-54-79 17,107 0-32,-1 27 0,27-27 0,-26 0 15</inkml:trace>
  <inkml:trace contextRef="#ctx0" brushRef="#br0" timeOffset="104536.25">18627 16907 0,'0'0'15,"26"-27"-15,1 27 16,-1 0-16,53 53 0,-52-26 16,185 158-1,-54 53 16,-131-185-31,-27-27 0,26 27 0,-26-26 16,27 26-16,-27-27 0,26 54 16,-26-54-16,27 27 15,-27-27 1,0 1 15,-27-27 47,-26 26-62</inkml:trace>
  <inkml:trace contextRef="#ctx0" brushRef="#br0" timeOffset="105542.74">2117 22675 0,'0'0'0,"0"-27"16,-27 54-16,27-1 0,0 1 15,0 79 1,0 26-16,132 318 31,80-80-15,-132-291-16,-28-52 16,54 26-16,106-80 31,-53-158-16,-133 132-15,1-26 16,-27-1-16,0 28 16,0-1-1,0 26-15</inkml:trace>
  <inkml:trace contextRef="#ctx0" brushRef="#br0" timeOffset="107152.16">3334 22675 0,'0'0'16,"-53"-27"15,159 160 0,-1 25 1,-78-131-17,-1-27 1,-52-27 0,-53-105-1,-54-53 1,27 79-1,27 0 1,26 27 0,53 105-1,80 54 1,-1-1 0,-26-53-1,-27 1 16,1-106-15,-27 52-16,0 1 16,0-80-1,-27 0 1,27 80 0,53 52 15,53 106-16,-80-79 1,27 0-16,-26-26 16,-1 25-16,1-25 0,52 26 15,-26-27 17,-53-52-17,-53-106 16,53 105-15,53 133 31,53 0-31,-53-53-1,26-27 1,-52-26-1,-27-26 1,0-1-16,-27 1 16,-132-133 15,107 106-15,-54 27-1,79 52 16,54 53-15,-1-26-16,27-26 16,26 26-1,-52-53-15,52-53 32,-52-27-17,-27 54-15,0-80 31,-27 27-15,107 158 31,-54-79-31,-26 27-16,106 52 31,-53-53-16,-27-52 17,-26-53-17,0 52-15,-26-26 16,26 27-16,0-27 16,106 132 15,-53-52-16,-27-1 1,1 1-16,25-27 0,-25 26 0,26-52 31,-27-80-15,-105-53 15,-27 53-15,133 239 15,78 52-15,-78-132-16,-1 26 15,27-26-15,79 132 16,-105-132-16,26 0 0,0 26 16,-53 107 15,-106-239-16,-79-80 17,185 107-32,-27-1 0,1-52 15,-1 53-15,27-27 0</inkml:trace>
  <inkml:trace contextRef="#ctx0" brushRef="#br0" timeOffset="107994.86">4657 22304 0,'0'0'16,"-27"-105"0,27 78-1,0 1-15,-26 26 16,26 26 15,26 27-15,27 0-1,0-53 1,0-53 15,-53 0-15,-27 27-16,-25-54 31,25 80-15,1 27-1,52 52 17,80-26-17,0-106 1,-80 0 0,1 27-16,-27-27 0,26 26 15,-79-105 1,53 106-16,-26-1 15,-1-26-15,-26 0 0,27 27 16,26-1-16,-53-26 16,27 53 15,78 53-31,1 0 16,53 80-16,-53-107 15,-26 27-15,184 132 31,-78-79-15,-186-132 15,-159-186 1,80 80-32,52 52 0,27 27 15,-52-79 1,78 53 15,80 79-31,26 26 16,54 80-1,-54 53 1,-79-27 0,-26-26-1,-1-27 16,1-79-31,52 0 16</inkml:trace>
  <inkml:trace contextRef="#ctx0" brushRef="#br0" timeOffset="108613.76">5080 21881 0,'0'0'15,"0"-26"1,26 79-1,80 26 1,-79-53 0,-27 1-16,26-1 0,27 27 15,-26-26-15,-27-1 0,26 1 16,1-27 0,-133-106 30,-27-106-46,80 159 16,27 0-16,-133-211 31,159 237-31,0 1 0,27-1 32,26 80-17,-53-26-15,53 52 16,-1 53-1,1-52 1,-53-54 0,0 1-1,27-27-15,-1 0 16,54-27 0,-27 27-16,-27 0 15,159 80 1,-158-54-1,-1 0-15,1 80 16,-27-79 0,0-1-16,0 1 0,-53 78 31,26-105-15,-52 27-1,52-27 1,1 0-16</inkml:trace>
  <inkml:trace contextRef="#ctx0" brushRef="#br0" timeOffset="111754.39">5159 20876 0,'-26'0'16,"52"0"-16,27 53 31,-26-27-31,-1 0 0,107 80 16,-81-53-1,1 0-15,0 0 0,53 79 16,53 159 0,26 106 15,-185-344-31,26 0 0,1 26 16,-1 54 15,-52-107-31,-1-26 0,1 0 0,0 0 15,-1 0-15,-26 0 0,27 0 0,-54 27 16,-25-1 0,52-26-16</inkml:trace>
  <inkml:trace contextRef="#ctx0" brushRef="#br0" timeOffset="115125.41">1455 21855 0,'0'-27'47,"27"54"-32,-1 26 1,1-27-16,52 53 16,27 54-1,-80-133 1,-52-53 15,-1 26-31,-26-26 16,-26-79-1,53 79-15,-27-26 16,-27-133 0,54 106-1,158 106 17,-132 27-32,53 79 15,0 26 16,-53-106-31,0 1 0,26-1 47,1-52-31,-1-1-16,1 27 16,105 53 15,-79 53-16,-27-27 1,-26-52-16,0-1 0,-26 27 31,-27-26 1,53-54-32,0 1 31,53-1 0,-27 27-31,1-26 0,26-1 16,-27 1-16,1 0 15,-1-27 1,-26 0 0,0 26-1,-26-26 1,-1 53-16,27-26 0,-26 26 15,-1 0 1,54 106 15,-1-53-15,1-53 15,-27 26-31,26-52 31,-26-1-15,0 1 0,0-1-16,0 1 15,27 26 32,-1 0-31,1 0-1,-1 0-15,0-27 0,1 27 16,-1-53 0,1 0-16,-27 1 15,0 25-15,26 27 16,-26-26-16,0-27 16,0 26 30,0 1 17,-26 26-32,52 0-31,-26 26 16,0 1-16,27-1 0,-27 1 15,79 78 1,27-25 0,-27-133-1,-52 53 1,-27-53 0,26 27-16,-26-1 0,0 1 0,-26-27 0,-1 26 15,-78-158 1,-1 106-1,79 52 1,1 1-16,26-1 0,-27 1 0,1 26 16,132 106 15,-27-1-15,-26-52-16,-27-26 0,133 132 31,-79-106-16,-80-80 1,-53-105 0,26 52-1,1 27-15,26 27 16,-27 0-16,27-27 0,-26-27 16,132 133 30,-80 0-30,-26-26-16,27-1 0,-27 0 16,0 27 15,-27-26-31,80-27 62,-26 0-46,105 0 0,-26-53-1,-80 26 1,1 1-16,-1-27 16,-79-79 15,27 132-31,26-27 0,-53 1 15,26-1 1,27 54 0,27 79 15,52-53-15,-52-53-16,-1 26 0,27 1 15,0-27-15,-27 0 16,27 0-1,0-53 1,-26 53-16,-27-27 0,0 1 0,-27-80 31,1 27-15,26 52 0,0 1-1,0 52 1,26-26-16,53 53 15,-52-27-15,-1-26 0,1 27 16,-1-27-16,80 53 16,-53-53-1,-26 0 17,-80-185-1,53 158-31,0 1 15,-27-1-15,27 1 16,132 79 31,-79-27-31,27 1-16,-54-1 0,1-26 0,-1 0 15,1 0-15,-1 27 16,1-27-16,25-27 15,-25 1-15,-1-1 0,-26 1 16,27-186 0,26 53 15,-27 133-15,1-1-1,-1 27-15,1 0 16,52 27-1,-53-1-15,1-26 16,-1 0-16,1 0 16,-54 0 31,-79-26-32,27-1 1,26 54-1,53 79 1,80 52 15,-54-131-31,27-1 32,0-26-17,-53-26-15,0-1 0,0 1 16,0-27-16,-27-53 15,-52-79 1,-80-106 0,-26 26-1,106 133 1,52 132-16,133 132 31,79 106 0,-132-185-31,0-26 0,26 52 16,107 54 0,-133-133-16,-1 26 15,1 0 1,-79-52 15,-27-80 0,0 0-15</inkml:trace>
  <inkml:trace contextRef="#ctx0" brushRef="#br0" timeOffset="119142.98">635 16933 0,'0'-26'0,"0"52"15,53 27 16,79 185-15,-79-52 15,0 78-15,-27-237-16,-26 26 0,27-1 16,-27-25-16,0-1 15,-79-105 16,-27-80-15,106 133 0,-27-1-16,1 1 0,26-1 15,-27 1-15,107 26 47,26 53-31,-27-53-1,27-80 1,-80 80 0,1-79-16,26-53 15,-53 105 1,26 1-16,-26-27 0,-26-26 16,-1 52-1,1 1-15,-1 26 47,27 79-31,27-26-1,-1 0-15,1-27 16,52 54-16,-26-54 16,-27-26-16,54-26 15,-27-1 1,26-131-1,-52 52 1,-27 79-16,0-79 16,26 27-1,0 79 17,54 27-17,-54-27-15,1 26 16,-1-26-16,-26 26 0,27-26 31,-1 0-15,-52-26 15,-80-27-15,79 27-16,1 26 15,-1-27-15,1 27 16,0 27-1,26 26 1,79 79 15,0-26-15,-52-80-16,-1-26 16,27-132 15,-106-27 0,53 106 0,27 106-15,-1 0 0,1-27-16,-27 1 0,26-27 15,27 26-15,0 1 31,0-80-15,0-132 0,-27 52-1,27 28 17,-27 105-32,1 0 15,26 0 1,-27 26-1,1-26 1,-1 26 0,-52-26 15,-27-26-15,26 26-1,1 0-15,-27 26 16,27 80-1,26-79-15,26 52 16,0-52-16,1 105 16,-1-106-16,1 1 0,-1-1 15,1 27-15,26-26 16,26-160 15,-105 80-31,-1 1 16,1-1-16,-27-80 0,-106-158 15,-26 0 17,158 265-32,27-1 15,-26 1-15,-1-27 0,1 26 16,26 54-16,26-27 0,-26 53 16,159 158-1,0-25 1,-106-133-1,0-27-15,106 80 16,-133-80 0,27-26-16,-27 0 0,27 0 0,-26-26 15,-1-1-15,27 1 0,-53 0 16,27 26-16,-27-27 0,26 27 16,-26-26-1,-53 158 16,27-106-15,-54 107 0</inkml:trace>
  <inkml:trace contextRef="#ctx0" brushRef="#br0" timeOffset="119732.42">556 18627 0,'-53'-53'31,"106"106"-31,-27 264 62,53-158-46,-26-106-16,133 132 31,-134-185-15,-25 0-16,-1 0 0,1-26 0,-1-1 16,1-26-1,-1 0 1,-26 27-1</inkml:trace>
  <inkml:trace contextRef="#ctx0" brushRef="#br0" timeOffset="120114.13">1164 18891 0,'0'-26'15,"0"52"-15,27-52 32,52 185-1,-53-133-31,-26 0 16,-79-78 30,0-81-30,52 107-16,1-54 0,-1 27 0,1 1 16,26-1-16,-27 0 0,27-53 15,0 79-15,0 1 0,27-133 32,26 106-17,-27 80-15,27 105 16,-53 0-1</inkml:trace>
  <inkml:trace contextRef="#ctx0" brushRef="#br0" timeOffset="121122.52">1164 18812 0,'0'0'16,"0"26"-16,53-79 62,53-105-30,-80 158-32,-26-27 0,27 27 15,-27-26-15,26-1 47,1 54 16,26-1-48,0 27 1,52 0 0,-78-27-16,-1-26 15,27 0 1,-53-26-16,27 0 15,-27-1-15,0-26 16,-27-26-16,1-1 16,26 54-16,-27-27 15,1 0 17,52 106-1,160 132 0,-134-185-15,54-79 15,-79 26-31,-27 27 16,0-1-16,0 1 0,-27-54 15,1 27-15,-54-132 16,28 79-1,-28 27 1,54 52 0,26 54-1,53 26 1,-27 26-16,1-52 0,-1 26 16,0-27-16,80 133 15,53-27 16,-80-132-15,-52-26-16,-1-1 0,-26 1 16,0-133-1,0 80-15,-53-54 0,27 80 16,-27-52-16,27 52 16,-1 0-16,-52-53 15,26 26 1,106 160-1,53 105 17,-27-106-32,-53-52 0,1 26 0,211 79 47,-159-105-32,-105-27-15,-53 53 31,52-27-31,-26 27 0,27 0 0,-27-27 16</inkml:trace>
  <inkml:trace contextRef="#ctx0" brushRef="#br0" timeOffset="121557.86">1852 19500 0,'0'26'31,"0"-79"-15,-26 53-16,26-53 0,-27-26 16,-52-27-1,79 80-15,-27-27 16,1 53-16,-27 26 31,53 80-15,79 0 15,80-80-15,0 1-1,-27 132 16,-132-133-15,-26 80-16,-27-27 16,26-79-1,-26-53 1,27-79 0</inkml:trace>
  <inkml:trace contextRef="#ctx0" brushRef="#br0" timeOffset="123257.26">1958 18997 0,'-27'-26'0,"80"158"0,-158-450 31,184 530-31,-132-397 32,53 211-32,26 27 0,1-26 15,-1 26-15,1-27 0,-1 27 0,27 0 16,0 26-16,0-52 0,-27-1 15,54 80 1,-54-106-16,27 53 16,-26-27-1,-107-26 1,-26-26 0,80 26-1,0 0-15,-1 26 16,27 1 31,53-106-32,-27 52-15,80-211 32,-26 106-17,-54 52 1,54 27 15,-54 53-31,27 27 0,-27-1 0,27-26 16,27 53-1,-80-26 1,26-27 0,-132-53 15,80 26-16,-27 1-15,26-1 16,1 27-16,0 0 16,-1 0-1,1 53 1,52 27 0,-26-54-16,27 27 0,-1 0 15,27 26 1,0-52-1,-27-107 17,-52-52-17,-1 106-15,-26-80 16,27 53 0,26 53-1,79 79 16,27 1 1,-79-80-17,-1-27 1,27-105 0,-53 105-1,0 1-15,0-1 0,0 1 16,0 0-1,0-1 17,0 1-1,0-1 16,-26 1-16,26 52-15,0 1-1,0-1-15,105 159 32,-25-105-17,-27-80 1,-27-27-1,-26 1-15,27-107 16,-27 81-16,-27-54 16,-26 0-1,27 79-15,-1-25 0,1-1 0,26 26 16,-27-26-16,1 27 0,0-1 16,-1-26-16,80 186 31,-27-54-16,54 27 1,26 0 0,-80-80-16,1 1 0,-27-1 15,52-26 1,-25-106 15,-27 80-31,0-1 0,0-26 16,0-52-16,0 78 15,0 1-15,0-27 0,0 26 16,-27 239 47,27-186-48,0 1-15,-26-1 16,0 1-1,-1-27-15,27 26 32,27-26-1,25 0-15,1 27-1,0-27 1,-26-106 15,-54-106-15</inkml:trace>
  <inkml:trace contextRef="#ctx0" brushRef="#br0" timeOffset="123647.47">2805 17277 0,'-27'-53'15,"54"106"-15,-80-159 16,26 106-16,80-52 16,106 104 15,-106-25-31,79 52 16,53 27-16,-132-53 15,27 0-15,-54 0 0,27 0 0,159 344 31,-159-186-15,-53-158-16,26-26 16,-26 26-16,-26 52 15,-1-105-15,27 27 16,-26-1-16,-1-26 16,27 27-1,-26-27 1,-1-27 31,54-26-32</inkml:trace>
  <inkml:trace contextRef="#ctx0" brushRef="#br0" timeOffset="129388.62">6191 13996 0,'-26'27'16,"-1"-1"-16,80-79 0,-132 159 15,52-79-15,-26 105 16,1 0 15,52-52-31,0-27 0,0 0 0,-27 26 16,27 27-1,0-80-15,27 265 32,-1-238-32,-26 53 15,26-27 1,-26-26-16,0-26 0,27 52 16,52 80-1,27-27 16,-79-105-31,-1-1 0,1 1 0,-1-1 16,0 0-16,80 54 16,0-1-1,-53-52 1,0-1 0,79 1-16,-79-1 15,132 0 16,-158-26-31,79 0 16,-80 0 0,27-26-16,-27 26 0,133-79 31,-159 52-31,27 1 0,-1-1 16,1 27-16,78-106 15,-78 54 1,79-134-1,-53 107 1,-53 53 0,26-54-16,1 27 15,-1-53 1,-26 80 0,0-1-16,0-25 0,0 25 15,0 1-15,-26-80 16,26 53-16,-27 0 15,-26-106 1,0 0 15,-105-132 16,131 265-47,1 0 0,-1-1 16,-26-26-16,27 27 0,-27-27 15,26 26-15,-105-52 16,0 0 15,52 26-31,54 53 16,-106 0 0,105 0-1,-105 26 1,79-26-16,27 27 0,-27-27 15,26 26-15,1-26 16,-1 26-16,1-26 0,-1 27 16,1-1-1,-53 54 1,26-1 0,26-26-1,1 79 1,26-79-1,26 0-15,1-53 16,-1 27-16,1-27 0,25 26 16</inkml:trace>
  <inkml:trace contextRef="#ctx0" brushRef="#br0" timeOffset="130780.25">11933 14023 0,'-212'26'31,"159"-26"-31,318-26 0,-609 79 32,317-27-32,-79 27 0,54-53 0,25 27 15,1-1-15,-1 1 0,-26-1 16,27 1-16,-1 25 0,1-25 0,-80 105 15,0 80 17,80-133-17,-1 1-15,-26 131 32,27 27-17,26-211-15,0-1 16,26 80-16,-26-53 0,0 0 15,27 0-15,-27 53 16,79 185 0,-52-238-16,26 79 15,-27-79-15,0 0 16,1-27-16,-1 27 0,1 0 16,132 132-1,79 1 16,-212-160-31,27 0 0,-26 1 16,26-1-16,-27-26 0,27 27 16,0-1-16,26 1 0,-52-27 15,26 0-15,52 26 16,28-26 0,52-53-1,-26 0 1,-133 53-16,1-26 15,52-1-15,-26-25 0,-27 25 16,1 1-16,26-80 16,0 0-1,-27 0-15,1 80 16,-27-27-16,26 0 0,-26-27 16,0-184-1,-53-27 16,0 106-15,53 132-16,-26 0 0,-1 0 0,1-53 16,-80-132 15,53 53-15,-26 52-1,-27-52 1,0 79-1,53 80 1,-53-53 0,80 79-16,-133 0 31,106 26-31,-53 0 16,0 80-1,80-79 1,-106 131-1,105-78 1,27-27-16,-53 158 31</inkml:trace>
  <inkml:trace contextRef="#ctx0" brushRef="#br0" timeOffset="132140.35">11007 19209 0,'0'-27'15,"0"1"1,-53-27 0,-80-26-1,81 79 1,-107-27-16,106 1 15,26 26-15,-25 0 0,-1 0 16,-53 26-16,-185 27 16,132 26-1,106-52-15,-53 26 16,-53 106 0,133-133-1,0 27-15,-54 132 16,27 185-1,53-264 1,106 582 0,53-238 15,0-80-15,-54-211-1,1 0-15,0 0 16,53 52-1,238 186 17,-344-370-32,264 131 15,-52-78 17,-186-54-32,-26-26 0,26 27 15,27-27-15,0 0 16,185-27-1,-185 1 1,-53 26-16,0-27 0,-27 1 0,27-1 16,0 1-16,-27 0 0,27-27 0,-26 26 0,79-105 31,0-53-15,-80-1-1,0 134-15,-26-1 0,0-80 16,0 54-16,0 53 0,0-54 15,-79-449 1,53 370 0,-1 80-16,27 26 0,-26-26 15,-27-80-15,-53-106 16,-53-52 0,-158-80 15,264 344-31,0 0 0,-53-26 15,-159-80 17,160 132-32,78 27 0,-26 0 15,0 0-15,27 0 16,-106 80 0,79-27-16,0 0 15,-53 132 1,53-106-1,-53 1 17</inkml:trace>
  <inkml:trace contextRef="#ctx0" brushRef="#br0" timeOffset="133468.14">5080 19526 0,'26'0'15,"-52"0"32,26 27-31,0-1-1,-53 106 17,53-105-32,0-1 0,-26 54 15,-27 131 1,53-25 15,-27-54-15,27-106-16,0 80 0,0-53 15,0 27-15,27-1 16,52 238 15,-79-264-31,27-26 0,-1 26 16,27 105-1,0-25 1,26 52 0,27 53 15,26 27-15,-79-186-1,106 159 1,-106-159-1,26 27 1,-52-53-16,-1-26 0,27-1 16,212 186 15,-239-212-31,106 53 16,-105-53-16,26 0 15,106-27 1,-133 1-16,1-1 15,52-52-15,-53 53 0,1-27 16,52-106-16,-52 106 16,-1 0-16,-26 0 0,27-53 15,-1 27-15,-26 26 0,0-79 16,0 26-16,0 53 16,0 0-16,-26-397 31,-1 397-31,1-26 0,26-27 0,-27 27 0,-26-54 15,-105-237 1,-1 79 15,-132 0-15,238 238-16,0 27 16,-79-1-1,-159-26 1,185 80-16,53-1 15,26-26-15,-26 27 0,1-1 16,25 0-16,-26 1 0,27 26 0,-1-27 0,1 1 16,-54 105-1,54-105 1,26-1-16,-27 0 0,27 1 0,-26-1 16,0-79-1,-1-79 1</inkml:trace>
  <inkml:trace contextRef="#ctx0" brushRef="#br0" timeOffset="135015.53">3916 15319 0,'-27'0'15,"1"0"-15,-80 0 16,80 27-16,-1-27 16,1 0-16,-54 26 15,54-26-15,-1 0 0,-26 53 16,-26-26 0,53-1-16,-27 1 15,-53 78 16,79-52-15,-52 159 0,53-53 15,-1 79-15,27-185-16,0 26 15,0-52-15,0-1 0,0 1 16,0 25-16,0 28 0,27-1 15,-27-26-15,0-26 0,26 26 0,-26-27 16,106 265 15,-27-106-15,-52-132-16,-1-26 16,133 264 15,-133-265-31,80 186 31,-79-159-31,-1-27 0,1 1 0,-1 26 16,1-27-16,-1 27 0,0-27 0,-26 1 15,27 26-15,26 0 16,132 132 15,-158-185-31,-1 26 0,0 1 16,80 26-1,0-27 1,0 1 0,-80-27-16,1 0 15,26 0 1,79-53 0,-26-53-1,-27-26 1,-26 52-1,53-131 1,-27 25 0,-26-52 15,-26 185-31,-27 0 0,26-132 16,-26-27-1,0 186-15,0-27 16,0-106-16,-26 106 15,-27-211 1,26 211-16,-26-26 16,27 26-16,0 0 15,-1 26-15,1-26 0,-54-53 16,-52-26 0,26 53-1,-26-1 1,52 54-1,-25-27 1,25 53 0,1 0 15,52 0-31,1 0 16,26-26-16,-26 26 15,-1 0 1,1 0-1,-1 0 17,1 0-17,-1 0 79,1 26-78</inkml:trace>
  <inkml:trace contextRef="#ctx0" brushRef="#br0" timeOffset="179468.09">7594 15822 0,'0'0'0,"-27"0"32,1 0-17,-1 0 95</inkml:trace>
  <inkml:trace contextRef="#ctx0" brushRef="#br0" timeOffset="180250.89">7673 15954 0,'0'-26'31</inkml:trace>
  <inkml:trace contextRef="#ctx0" brushRef="#br0" timeOffset="181744">13070 15875 0,'0'0'0,"-26"-26"16,26-1-16,-26 1 0,-27-80 31,26 79-15,27 1-16,80 52 46,-28 54-30,1 105 15,-53-132 1,-26-27-17,-27-52 1,0-54-1,27 80 1,26-26-16,-27 0 16,1-1 46,-1-26 48,27 27-95,27-1 16</inkml:trace>
  <inkml:trace contextRef="#ctx0" brushRef="#br0" timeOffset="185923.05">13600 11456 0,'0'0'0,"0"-26"16,0 79 15,79 106-15,-53-133-16,1 27 0,-1 0 0,1-27 15,52 80 1,-26 27 0,0-81-1,-79-52 17,26-26-32,-27 0 0,-26-1 15,-53-79 1,80 80-1,-1 26-15,54 0 47,105-80-15,-79 1-32,-26-133 31,-54 1-16,1 184-15,26-26 16,-53-79 0,53 158 15,79 133-15,-52-132-16,-1 26 0,27 26 15,-27-53-15,1 1 16,52 26-1,-52-27-15,-1 1 0,54-1 16,-54-26-16,53-106 31,-79 27-15,-26 26-16,-1-26 16,1 52-1,26 80 16,53 53-15,26 0 0,1-80-1,-54-26 1,1 0-16,-1-26 16,-26-1-16,26 1 0,-26-1 15,-26-52 1,-80-53-1,80 105-15,-107-79 16,81 106 0,52 80 15,26-27-15,0-27-16,1 1 0,-1-27 0,80 53 31,0-106 0,-80 53-31,-26-27 0,0 1 0,27-1 0,-27 1 16,0-54-1,0 54-15,0 0 16,0-27 0,79 158 30,1-25-30,-54-54-16,1 1 0,-1-27 16,0 26-16,1 1 15,26-213 32,-53 134-31,0 25-16,0-52 15,0 52 1,0 1 0,53 79 15,0-27-31,-27 1 16,1-27-16,-1 26 0,1-26 15,52-53 1,-53 53-16,1-106 31,-27 80-31,0-1 0,0 1 0,0 0 16,0-1-16,0 1 15,26 131 32,27-25-31,27-80-1,-1-27 1,-53 27-16,1-53 16,-1 1-1,-79-54 1,27 106 15,52 79 0,1-26-15,105-79 0,-26-27-1,-80 0 1</inkml:trace>
  <inkml:trace contextRef="#ctx0" brushRef="#br0" timeOffset="186222.74">15663 10001 0,'-26'0'0,"52"0"0,-52-26 15,26-1 1,79 80 0,-26-26-1,79 105 1,-79-106-16,-26 1 0,26 26 0,53 79 15,-27-26 1,-53-53-16,1 79 16,-27-26-1,-185 159 1,-106-160 0,-27-52-1,-52 27 1</inkml:trace>
  <inkml:trace contextRef="#ctx0" brushRef="#br0" timeOffset="186609.06">13203 11324 0,'-27'-26'15,"1"26"1,-27 53-16,26-27 16,1 53-16,0 27 15,52 27 1,0-80-16,1-1 0,-1 1 15,54 80 1,26-1 0,105-26-1,-184-80-15,26-26 16,79 27-16,-106-27 16,186-53-1,-186 26 1,107-52-1,-80 52-15,-53 1 0</inkml:trace>
  <inkml:trace contextRef="#ctx0" brushRef="#br0" timeOffset="187320.28">18997 11218 0,'0'-26'0,"0"52"15,-26-79 1,26 159-1,26 185 17,133 344-17,-106-555-15,53 131 16,79-78 15,26-80-15,-131-27-16,-54-26 0,1 0 15,26 0 1,-27 0 0,-26-26 31,-53-54-32</inkml:trace>
  <inkml:trace contextRef="#ctx0" brushRef="#br0" timeOffset="189638.64">19738 11377 0,'-53'-79'32,"106"158"-32,-132-158 15,105 105-15,0 80 16,-26-53-16,27-27 0,-1 27 16,1 27-1,-1-27-15,1-27 0,26 53 16,0 1 15,-80-160-15,1 54-16,-1-27 0,1 0 0,-27-53 15,-79-238 17,132 318-32,0-27 15,105 132 1,-78-52-1,-1 26-15,27-27 0,-26 27 0,26-26 0,-27 25 16,133 134 15,-133-160-31,27 1 0,-53-1 0,27 1 0,-345-186 63,54 79-32,237 107-15,80-1-1,-27-26-15,1 0 0,-1 0 16,212-158 15,-211 105-31,-1-27 16,1 54-16,-27-27 0,0 0 0,0 26 15,-53-131 1,53 105-16,-27 26 0,1-52 16,0 53-1,26-1-15,26 54 16,53 131 0,54 107-1,-27-106 1,-80-106-16,27-1 0,53 81 15,-80-107 1,1 27 0,-54-132-1,-52-186 1,52 239 0,27-27-16,0 26 0,27-105 15,105 132 16,-52 79-15,-28-26 0,-52-26-16,27 26 0,-27-27 0,0 27 15,0-26-15,0 25 0,0-25 0,-27 52 0,27-26 16,-52 0 0,-28 0-1,54-53-15,-1 0 16,1 0-1,79-26 1,0-27 0,26 0-1,-53 26-15,27-26 0,0 0 16,27-26 0,-27 0-1,-27-54-15,0 107 16,-52-80-16,-27 27 15,53 52 1,-26 1-16,-1 26 16,1 106 15,79 132-15,-27-212-1,27 27-15,0-53 16,0 27-16,106-27 15,-133-53 1,-26 26-16,26 1 16,-131-186-1,-1 80 1,53 105-16,0 1 16,27 26-16,-1 0 15,-26 0-15,0 106 31,53-80-31,27 27 0,-27-26 0,26-1 16,1 0-16,-1 1 16,1-1-16,52 1 0,53-1 15,-79-26 1,106-79 0,-133 52-16,-26 1 0,27 0 15,-27-27-15,26-27 16,-79-105-1,53 159-15,0-1 16,-26 1 0,52 52 15,54 106-15,-54-105-16,-26-1 0,53 1 15,26-1 1,-26-52-1,-26-27 1,-1 0-16,-26 27 16,0-107-1,27 80-15,-27 27 0,0-1 16,0-25-16,0-1 0,0 53 31,26 26-31,27 80 16,-26-80-16,-1 27 0,53 0 15,-52-26-15,-1 26 0,80-1 32,-79-52-32,-1 0 0,27 0 15,0-291 17,-132 53-17,-27-26-15,53 211 0,26 0 16,1 0-16,-80-132 31,106 370-15,27-132-1,25 53-15,28 0 16,-54-54-16,27 1 0,79 53 16,-52-79-1,52-1 1,-158-132 15,-27 80-31,26-1 0,-26 27 16,0-26-16,1 26 0,25 0 0</inkml:trace>
  <inkml:trace contextRef="#ctx0" brushRef="#br0" timeOffset="190269.01">21908 10213 0,'-186'26'16,"372"-52"-16,-292-1 31,132 1-16,80-27-15,-80 0 16,27 27-16,-26-1 0,-1-26 0,27 27 16,-26-27-16,26-53 15,-53-26 1,0 105-16,-53-78 16,53 52-16,-27 26 0,1-52 15,-1 52-15,1 1 0,26-27 16,-27 27-16,133 78 31,53 107-15,-133-106-16,107 132 15,-54-52 1,27 158 0,-106-238-1,26 132-15,-26-132 0,0 0 16,0 0-16,0 132 31,0-159-31,-26 1 31,26-1-15,0 1 46,26-1 17,-52-26-64,-1-79 16,-26 52-15,27 1-16,0 26 0,-27-27 31</inkml:trace>
  <inkml:trace contextRef="#ctx0" brushRef="#br0" timeOffset="200299.95">13838 11827 0</inkml:trace>
  <inkml:trace contextRef="#ctx0" brushRef="#br0" timeOffset="202734.02">22966 10557 0,'-27'0'719,"1"0"-703,-1 0 280,27-27-280,-26 27 0,0 0 46,-1 0 219</inkml:trace>
  <inkml:trace contextRef="#ctx0" brushRef="#br0" timeOffset="207211.31">14129 15796 0,'-27'0'47,"1"0"0,-1 0-32,1 0 16,-1 26 32,1 106-32,26-52-31,26-1 16,1 53-16</inkml:trace>
  <inkml:trace contextRef="#ctx0" brushRef="#br0" timeOffset="210947.82">15187 11404 0,'-53'26'16,"27"-26"-16,26 26 15,-27-26 1,107-52 31,-54-1-31,-52 53 46,-1 26-31,1 1-15,26-1 78</inkml:trace>
  <inkml:trace contextRef="#ctx0" brushRef="#br0" timeOffset="212372.39">21828 11986 0,'0'0'0,"27"0"0,-27-27 15,26 1-15,1 26 0,-27-27 16,26 27-16,0-53 15,-26 27 17,0 52-17,-79 1 1,79-1-16,-79 27 16,26 0 15,79-79 16,1-1-16,-27 1 0,26 26-15,1-27 31,-1 27 31,-26-26-47</inkml:trace>
  <inkml:trace contextRef="#ctx0" brushRef="#br0" timeOffset="-209003.4">7646 19473 0,'0'0'0,"0"-26"31,0 26 32,106 159-48,-79-106 1,264 529 15,-212-371-15,53 1-16,159 396 15,-26-25 17,185 263-17,-371-713-15,1 25 16,131 239 0,-78-132-16,105 211 15,-185-397 1,0 27-16,105 212 15,-105-212 1,27 52 0,-133-158 15,26 0 0,1 27 0,79 52-15,-27-52-16,27-1 31,53-79-15,-80 0 0,-26 27-16,0-1 15,-26 54 1,26-1-16,-27 54 15,-25-1-15</inkml:trace>
  <inkml:trace contextRef="#ctx0" brushRef="#br0" timeOffset="-208655.06">10239 26114 0,'-26'0'0,"52"0"0,-52 27 47,238 396-16,-186-396-31,53 105 16,1-26-1,-107-133 16,-78-131-15,52 78-16,0 27 0,-318-529 31,292 371-15,105-1 0,54 159 15,-54 53-31,1 26 0,-1 1 0</inkml:trace>
  <inkml:trace contextRef="#ctx0" brushRef="#br0" timeOffset="-207149.85">10239 26300 0,'0'52'16,"0"-104"-16,27 104 0,105-131 31,-52-53-15,-80 105-1,79-78 1,-79 78 0,26-26 15,-26 27 0,27 79 0,52 26-15,-52-26-16,26-27 16,-27 1-16,53 52 15,27-26 1,-79-106 15,-27-79-15,-27 0-16,27 105 0,-26-52 15,26 52-15,0 1 16,0-1-16,-27 1 0,27 0 16,27 26 15,-1 26-31,-26 0 15,106 54 1,-53-54-16,-27-26 16,27 27-16,0-27 15,-26 0 1,-1-27-16,-26-26 16,-26-105-1,26 105 1,-27 26-16,27-52 0,-26 52 0,26 1 15,26 26 17,54 79-17,-1-26 1,-26-26 15,0-54-31,-27-26 16,1-105-1,-27 131 1,0 1-16,26-27 16,-26 26-1,106 54 32,-79-1-31,-1-26-16,-26 27 15,0-54 1,-53 1 0,-106-27 15,133 53-15,-1 26 15,54 54-31,-1-54 0,1 27 15,-27 0-15,26-53 0,54 79 16,-54-52 0,1-27-16,25-53 31,-25-53-15,-80 27-1,53 52-15,-26-26 16,-1 27-1,54 79 1,25 26 0,-25-52-1,-27-1-15,53 0 16,158-52 15,-184 0-31,-1-54 0,-26 27 0,27-26 16,-54-53-1,27 52-15,-53 1 0,27-1 0,-186-316 32,1 157-17,184 187-15,1-1 0,-1 26 0,-26-26 16,186 212 15,-27-80-15,-54-26-16,54 53 15,159 132 1,-106-185 0,-1-79 15,-158-1-31,0 1 0,-26-1 0,-1 1 16,1-1-16,-53 1 15,-80 0 1</inkml:trace>
  <inkml:trace contextRef="#ctx0" brushRef="#br0" timeOffset="-206797.14">10478 25453 0,'-53'0'0,"26"26"0,1-26 16,132-26-16,-239 79 0,107-53 15,26 26 1,26 1 15,54-54 1,-54 1-32,-26-1 0,0 1 15,-53-133 16,27 159-31,-1 0 16,1 0-16,-27 53 47</inkml:trace>
  <inkml:trace contextRef="#ctx0" brushRef="#br0" timeOffset="-205172.63">12197 26564 0,'0'27'0,"0"-54"0,0 80 16,27-53-1,26 132 1,-27-105 0,1 26-16,52 53 0,0-53 15,212 290 1,-105-131 0,-54-106 15,-132-80-31,0-26 15,-344-370 17,-132-159-17,449 476-15,-26 0 16,-53-238 15,133 264-31,-1 27 0,54 80 16,-1 52 15,-26 27-31,-27-106 0,1 53 16,-1 0-1,27-1 17</inkml:trace>
  <inkml:trace contextRef="#ctx0" brushRef="#br0" timeOffset="-204855.27">12674 27067 0,'26'0'0,"-52"0"15,52-27 1,0 27-16,186-79 31,0 132-15,-159-53-1,-27 26-15,27 1 0,-26-1 16,-1 27-16,0-26 0,1 26 16,-1 0-16,1-27 0,-27 0 0,0 1 15,-106-80 17,0-79-17,80 105-15,-1-26 0,1 0 0,26 1 16,-27 25-16,27-132 31,27 106-15,-1 53-16</inkml:trace>
  <inkml:trace contextRef="#ctx0" brushRef="#br0" timeOffset="-203451.72">13573 26855 0,'27'0'0,"-54"0"0,80-26 16,-53-1-1,0 1-15,-53-133 16,27 133 0,-1-1-16,-79-79 15,53 80 1,27 79 0,79 185 15,-27-212-31,27 27 15,80 27 17,-107-107-17,-79-184 17,27 184-32,-54-79 15,27 53 1,27 80-1,105 132 1,-52-107 0,-1-25-16,1-1 0,26 1 15,26-54 1,-26-78 0,-53-160 15,0 238-31,-27-25 0,27-1 15,-26 26-15,-1 1 0,27-1 0,-26-26 16,238 265 15,-159-133-31,79 54 16,159 131 0,-212-211-16,-26 27 15,212 237 1,-212-290-1,-27 25-15,-26 1 0,27-26 0,-27-1 0,-27 1 16,-158-27 0,-27-106-1,80-53 1,79 106 0,53 27-16,-53-133 15,53 106-15,0 0 0,0-79 16,0-27-1,0 80-15,0 26 0,-26-238 16,-1 211 0,1 28-16,26 25 0,-27-26 15,1-26 1,132 211 31,79 0-16,-159-132-31,27-26 16,0-80-1,-79-26 1,-27-159 0,53 211 15,26 27-16,1 53 1,-27 27 0,26-27-16,-52-27 93,-1 54-93,27 26 16,0-27-16,27 54 0,-27-54 16,106 133-1,26-80 1,106-132 15,-212 27-31,1-1 0,-27-25 16,0 25-16,0-26 0,-53-106 15,-344-423 17,344 529-32,27 0 0,-54-26 15,54 53 1,26 52 0,26 27-16,1-27 0,26 27 0,132 185 31,-106-185-31,-26 0 0,53 53 15,53 0 1,26-53 15,-238-106-31,-106-26 16</inkml:trace>
  <inkml:trace contextRef="#ctx0" brushRef="#br0" timeOffset="-203223.41">14446 25374 0,'0'0'0,"212"-265"47,-53 106-31,-1 0 0,-131 107-16,26-1 0,-27 26 15,54-52 1,-107 79-16,1 26 15,-1-26-15,-79 106 16,-158 79 0,184-158-16,-184 131 15</inkml:trace>
  <inkml:trace contextRef="#ctx0" brushRef="#br0" timeOffset="-202952.76">13758 25347 0,'-106'27'31,"212"-54"-31,-212 80 16,159-53 31,0-79-31,-53 52-1,0 1-15,-53-1 16,53 1-16,0 52 15,-53 27 1,1 79 0,52 133-1,0-212 1,26 26-16,-26-26 0,26-53 0</inkml:trace>
  <inkml:trace contextRef="#ctx0" brushRef="#br0" timeOffset="-202622.78">14235 27834 0,'26'53'0,"-52"-106"0,79 106 16,-27-79-16,186-213 15,158-237 16,-211 265-31,52-54 16,1 0 15,-106 133-31,-80 79 16,1 27-16,-1-1 0,-26 27 31,-185 27-15,106-27-16,-212 26 15,185-26 1,0 27 0</inkml:trace>
  <inkml:trace contextRef="#ctx0" brushRef="#br0" timeOffset="-202287.16">11906 27675 0,'0'-79'0,"0"53"0,0 131 0,27-396 16,105-79 0,0 105-1,27-105 1,0 52 15,-106 213-31,-27 78 16,-26 1-16,27-1 0,-27 1 15,26-1-15,-158-237 47,26-107-31</inkml:trace>
  <inkml:trace contextRef="#ctx0" brushRef="#br0" timeOffset="-187384.19">13070 14473 0,'-26'0'78</inkml:trace>
  <inkml:trace contextRef="#ctx0" brushRef="#br0" timeOffset="-187303.19">13044 14473 0</inkml:trace>
  <inkml:trace contextRef="#ctx0" brushRef="#br0" timeOffset="-186441.95">10980 16669 0,'27'-27'157,"-27"1"-95,-27 26-46,54 0 15,26 26 157</inkml:trace>
  <inkml:trace contextRef="#ctx0" brushRef="#br0" timeOffset="-185818.68">13441 20135 0</inkml:trace>
  <inkml:trace contextRef="#ctx0" brushRef="#br0" timeOffset="-185075.71">5503 22146 0,'-26'0'62,"-1"0"48,1 26-95,26 1-15</inkml:trace>
  <inkml:trace contextRef="#ctx0" brushRef="#br0" timeOffset="-182418.33">8625 18336 0,'0'0'0,"-26"0"110,52 0-48,1 0-15</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4-09-26T14:59:47.285"/>
    </inkml:context>
    <inkml:brush xml:id="br0">
      <inkml:brushProperty name="width" value="0.05292" units="cm"/>
      <inkml:brushProperty name="height" value="0.05292" units="cm"/>
      <inkml:brushProperty name="color" value="#00B050"/>
    </inkml:brush>
  </inkml:definitions>
  <inkml:trace contextRef="#ctx0" brushRef="#br0">22066 21325 0,'0'-26'47,"27"52"-32,-1 27 1,1-26-1,-54-1 1,27 1-16,-132 52 16,105-79-1,-52 0-15,26-26 16,-106-107 15,133 54-31,26 52 0,291 1 47,-106 185-31,-79 26-1,-53-53-15,-27-52 16,1 52-16,-27-79 0,26 79 16,-26-105-1,0-1-15,0 27 0,-26 0 0,-1-27 0,-78-52 31,78-1-31,-26 1 16,53 0-16,-26-1 0,26 1 16,-27-1-16,80 1 47,159-1-16,-186-26-31,27 0 15,-26 1 1,-27-1-16,0 26 0,0 1 0,0-1 16,-27-105-16,1 105 15,26 1-15,-27-27 16,1 53-16,52 185 31,1-132-15,52 80-1,27-81 1,-27-25-16,-52-27 16,52-53-1,-52-26 1,-80-27 0,53 79-16,-27 1 0,-26-27 0,27 26 15,-133-52 1,133 79-1,-54 27-15,54-1 0,-1-26 16,27 26-16,0 1 16,27-1-1</inkml:trace>
  <inkml:trace contextRef="#ctx0" brushRef="#br0" timeOffset="185.34">22728 21696 0,'0'0'16,"79"-53"15,27-53 1,-80 80-32,-26-1 15,27 27-15,-27-26 0,53-1 16,-27-26-16,1 53 15</inkml:trace>
  <inkml:trace contextRef="#ctx0" brushRef="#br0" timeOffset="729">23389 21034 0,'0'0'0,"27"0"16,-27-26-16,53 79 15,-1-27 1,-52 1-1,27-27-15,-27 26 0,26 1 16,-26-1 0,-26 1 15,-106-80-15,105 26-1,1 1-15,-1-1 0,1-52 16,-1 52-16,1 1 0,26-27 0,0 27 15,26-54 17,1 107-32,-1-1 0,1 1 0,-1-1 15,159 265 17,-132-185-32,-26 0 15,-1 0-15,-26-1 16,-26-52-1,-107-132 17,54-27-17,53 53 1,79 80 15,105 52-15,-78-52-1,-1-80 1,-79 26 0,26 1-16,-26-27 0,0-27 0</inkml:trace>
  <inkml:trace contextRef="#ctx0" brushRef="#br0" timeOffset="1349.22">23892 20399 0,'0'0'0,"26"-158"31,-26 131-31,0 1 0,27-1 0,-27 1 16,0-1-16,26 1 0,-26-1 15,53-52 1,-53 79 15,-79 106-15,79-80-1,-27-26-15,1 27 0,-1-1 0,27 1 16,-53 26 0,53-27-1,-26-26 1,79 185 15,-27-158-31,-26 26 16,27-27-16,-27 1 0,26 26 0,-26-27 15,27 0-15,-1 1 0,1 26 16,-1 26 0,54-158 15,-54 52-15,0 1-16,107-27 31,-107 53-31,107 53 15,-81-27 1,-25 1-16,-1-1 0,1 1 0,-1-1 16,1 133-1,-27-106 1,0 0-16,-27 79 16,1-106-16,-1-26 0,1 27 15,-159-27 1,26 26-1,106-26 1,-159 53 0,133-26-16,0-1 0</inkml:trace>
  <inkml:trace contextRef="#ctx0" brushRef="#br0" timeOffset="1740.5">20770 21934 0,'-27'-26'31,"54"52"-31,-54 265 32,54-212-32,-1-26 0,27 80 15,-26-54-15,211 265 32,0-132-17,-185-159-15,26-27 16,1-26-16,-28 26 0,28-26 0,-54 0 15,80-26-15,-26 0 0,52-27 16,185-186 0,-79-25-1</inkml:trace>
  <inkml:trace contextRef="#ctx0" brushRef="#br0" timeOffset="2082.73">23892 19950 0,'0'-53'0,"0"106"0,53-239 15,-27 160 1,1 26-16,-1-27 0,318 107 31,-291-54-31,238 133 16,-159-53-1,-79-53-15,0 0 0,0 0 16,106 185 0,-106 53-1,-106-106 1,0-159 0,0 27-16,-159 80 15,-158 78 16,291-158-31</inkml:trace>
  <inkml:trace contextRef="#ctx0" brushRef="#br0" timeOffset="2471.42">22199 23786 0,'-53'53'16,"106"-106"-16,-133 132 0,-52 54 16,158-160 15,54-26-31,-27-26 0,0 26 16,396-423-1,186-53 1,-423 317-1,-27 80-15,53-80 16,-105 106-16,-28 27 0,107-80 0,-132 80 16,-1 26-16,0-27 0,-26 54 15,106-106 1,0-1 0,-133 107-16,-52 26 31,-54 79-16,1 1 1,26-27-16</inkml:trace>
  <inkml:trace contextRef="#ctx0" brushRef="#br0" timeOffset="2926.77">11668 18865 0,'0'0'0,"-423"-185"15,343 132-15</inkml:trace>
  <inkml:trace contextRef="#ctx0" brushRef="#br0" timeOffset="9278.34">23601 24077 0,'79'79'16,"-158"-158"-16,238 264 15,-133-158-15,27 26 16,53 79-1,-27-53 1,-52-26 0,-80-132 15,-80-80-15,-78-158 15,52 78-16,27-52 1,132 212 15,106 158-15,-80-52 0,0 26-16,-26-27 0,27 54 15,-1 52 1,-26 0 15,0-79-31,-26-53 0,26 27 16,53-1 31,26 1-32,-26-54 1,0 1-16,0-27 15,26-159 1,-132 80 15,0-1-15,27 107 0,105 185 30,80-53-30,-132-106-16,-1 26 16,1-26-16,52-79 15,-26-398 48,-53 451-63,0 0 0,26-27 15,-26 26-15,27 27 16,52 27 0,-52-1-1,-1-26-15,1 0 16,-27-26 15,-53-27-15,0 26-1,26 27-15,1 0 32,-27 133-17,79-81 1,1-25-16,79 105 16,-27-105-1,-53-27 1,27-27-16,-26-26 15,-1 0-15,1 0 16,-27 27-16,0-53 0,0 26 16,-27 0-16,-158-106 31,106 238 0,79 27-15,26-26-16,1-54 15,26 1-15,-1-27 16,28-27 0,26-52-1,-1-159 1,-105 211 0,0-26-16,0-79 15,27 132 1,26 53 15,0 26-31,0-26 16,26 79-16,27 1 0,-53-80 15,0 26-15,211 186 32,-105-80-17,-159-212 1,-79-52-1,-80-186 1,-106-132 0,239 345-1,-27-28-15,0-26 16,27 53-16,-1-79 16,106 53 15,27 132-16,-106-27-15,27 1 0,-27 25 16,0 1-16,0-26 16,0-1-16,0 1 0,-27-1 15,1-26-15,-1 0 16,1 0-16,-1 0 47,186-106 0,-159 80-47,27-27 0,-1 27 0,1-27 15,-1 0-15,-26 0 0,27 0 0,-27 0 16,-53-344 0,-27 159 15,-26 79-16,80 239 17,158 158-17,-105-185-15,-1 0 0,80 26 16,-80-53 0,27 1-16,133 52 31,-81-158-31,-78 26 15,-27 27-15,0-133 16,-27 26 0,27 107 15,106 238 16,-53-186-32,-26-26-15,52-26 16,27-27 15,-159 79 1</inkml:trace>
  <inkml:trace contextRef="#ctx0" brushRef="#br0" timeOffset="9799.77">23707 25162 0,'-27'53'16,"54"-106"-16,-80 159 15,79-106-15,54-53 16,-54 0-16,106-53 0,-79 53 16,27-53-16,105-79 15,185-265 1,345-370-1,-610 714 1,1-26-16,0 26 0,0 0 0,-27 0 16,80-52-16,-80 78 0,-26 27 15,106-158 1,-106 184-16,-27 1 16,1-27-16,52-26 15,-52 52 16,-1 27 1,-26-26-17,0-1 1,-53-52 0,0-1-1,0 1-15</inkml:trace>
  <inkml:trace contextRef="#ctx0" brushRef="#br0" timeOffset="13758.18">14473 11536 0,'0'0'0,"-53"79"31,26-52-31,1-1 0,26 1 16,-27-27-16,27 26 15,-26-26 1,158-26 15,80-54 16,-133 27-47,-26 27 0,-26-1 0,-1 27 16,1-26-16,-1 26 0,0 0 15,-26-27 1,-238 186 15,53 0 0,79-106-15,80-53-16,-1 26 16,54-79 15,-1 53-31,80-79 16,-79 26-16,-1 27 0,1 26 15,-1-27-15,0 1 0,1-1 16,-1 1-1,-26-1-15,-26 54 16,-159 105 0,79-79-1,0 0-15,27 0 16,-1 0-16,54-27 16,-1 1-1,1-27-15,158-80 31,-52 54-15,-54-1-16,1 1 0,-1 0 16,27-1-16,26-26 0,-52 27 15,-1 26-15,1-27 16,-1 27-16,1-26 16,-1 26 30,-105 26 79,-186 80-93,239-106-17,-1 27-15,1-1 0,-1-26 0</inkml:trace>
  <inkml:trace contextRef="#ctx0" brushRef="#br0" timeOffset="14286.28">14129 12091 0,'26'0'47,"1"0"16,-54 0-32</inkml:trace>
  <inkml:trace contextRef="#ctx0" brushRef="#br0" timeOffset="16285.68">14605 11748 0,'0'26'15,"-26"-52"767,-1-1-642</inkml:trace>
  <inkml:trace contextRef="#ctx0" brushRef="#br0" timeOffset="19820.91">14049 11456 0,'0'27'31,"27"-1"16,-27 1-15,0-1-17,-27 1 1,27-1-1,-26 1 1,26-1-16,-27 54 16,-25-28-1,25-25 1,-52 52 15,52-52-31,-79 52 31,1 27 1,78-106-32,1 26 0,-1 1 0,-79 79 31,53-80-15,27 1-16,0-27 0,26 26 15,-27-26-15,1 53 0,-1-53 16,-26 53-16,27-27 15,-1-26-15,-26 53 16,27-26-16,-80 52 16,106-52-1,-26-27-15,-54 79 16,27-53 0,53 1-16,-53-1 0,53 1 15,-26-27-15,-27 53 16,27-27-1,-1 1 1,-52 52 0,-54 27 15,81-53-15,-1 0-16,26-27 0,-26 1 15,27 25-15,-27 1 16,0-26-1,0 26 1,27-27-16,-1 1 0,1-1 0,-1 1 0,1-1 16,-133 106 15,159-105-31,-26-1 0,-1 1 16,1-1-16,-1-26 0,27 27 15,-26-1-15,-1-26 0,1 27 0,-27 52 31,-26-26-31,79-27 0,-27 1 16,-26 26-16,27-27 16,-1 1-16,1-1 0,-1 1 0,1-1 15,-54 53 1,1 27 0,-80 53-1,133-133 1,-27 27-16,0 0 15,-26 0 1,52-26-16,1-1 0,-106 80 47,26 0-31,53-53-1,0 0-15,26-27 0,1 0 0,-27 1 16,27-1-16,-1 1 15,1-1-15,26 1 0,-80 26 16,80-27 0,-53 1-16,27-1 31,-27 80-15,26-53-16,27-27 15,-52 54-15,-1-27 16,0 79-1,26-106-15,-26 80 32,27-53-32,-1-27 15,1 27 1,0 0 0,26 0 15,0-26-31,-27-27 15,27 26-15,0 1 32,0-1-17,-26-26 32,26-26-16,0-1-31,0 1 16,0-1-16,0-26 0,0-26 16,0-27-1,0 80 1,0-1 0,0 1 15,0-1-16,26 54 32,-26 158-31,27-159-16,-27 1 16,0-1-1,0 1-15,0-1 0,26 1 16,-26-1-1,79-79 17,27 0-17,-26 0 1,-28-26 15,-25 79-31,-27-26 16,26 26-1,-26-27 110,0 80-46,-26 0-64,-1-27 1,-52 54-1</inkml:trace>
  <inkml:trace contextRef="#ctx0" brushRef="#br0" timeOffset="20579.4">9499 16272 0,'0'-27'47,"-27"-26"-31,27 1 15,-26 25 47,26 54-15,0 52-48,0 27 17,26 0-17,-26-80-15,27-26 0,-27 27 16,0-1 15,26-26-15,0-26-1,27-1 1,-26 1-16,-1-1 0,1 27 16,-1-26 15,1 26 47,-27-27-31,105 1 15,-25-27-62</inkml:trace>
  <inkml:trace contextRef="#ctx0" brushRef="#br0" timeOffset="24772.74">20664 11404 0,'0'0'0,"-106"185"32,80-132-17,-1-27-15,27 27 0,-26-26 16,-1-1-16,-26 53 15,27-52 1,52-27 15,107-106-15,-80 80-16,0-1 0,52-52 16,133-54-1,-185 107-15,0-27 0,132-26 31,-79 26-15,-53 26 0,-106 80-1,-105 27 1,-213 131 15,133-78-31,159-107 0,-80 53 16,0 1-1,133-54-15,-27 1 0,0-1 16,317-238 31,213-79-16,-424 265-31,185-106 31,-212 105-15,-52 27 0,-80 80-1,53-54-15,-185 106 16,26 1 0,133-80-1,52-27-15,-52 0 16,79-26-1,26-26-15,1 26 16,158-132 0,-132 105-16,0-26 15,0 27-15,-27-1 0,27 1 0,27-27 16,78-53 15,-131 106-31,-54 0 16,1 27-16,-1-27 15,-52 53 1,53-27-16,-27 0 0,0 1 16,26-1-16,1 1 15,-27-1-15,27-26 0,26 27 32,105-80-1,-52 26-16,-26 27-15,-1-26 16,1 26-16,-1-27 0,1 27 16,-1-26-16,0 26 78,-26-26-47</inkml:trace>
  <inkml:trace contextRef="#ctx0" brushRef="#br0" timeOffset="26627.7">21140 11642 0,'0'0'0,"0"-27"141,27 27 93,-1 0-218,1 0-1,-27-26 1,26 26 62,-52 26 641</inkml:trace>
  <inkml:trace contextRef="#ctx0" brushRef="#br0" timeOffset="30301.46">20955 11827 0,'26'-27'16,"-52"54"-16,79-54 62,-27 27-46,1 0 15,26 80-15,-53-54 0,26 54-1,-26-27 16,0-27-31,0 0 16,0 1-16,0-1 0,0 1 16,0-1-16,-26 27 15,26 53 1,-27-27 0,-26 27-1,53-79 1,-26 26-16,26-27 0,-27-26 15,27 53-15,-79 79 16,-53 133 31,105-239-47,1 1 0,-1-1 16,1 1-16,26-1 0,-53 54 15,27-28 1,-1-25-1,1-1-15,-27 27 0,53-26 16,-27-1-16,-26 27 0,27-26 16,-27 78-1,0-52-15,0 0 0,27-26 0,-1-1 16,-79 80 0,53-53-16,27-27 0,-106 80 15,79-53-15,-79 53 16,79-80-1,-80 107-15,80-107 16,27 1-16,-186 131 16,186-131-16,-27-1 0,-26 27 15,26-26-15,0-1 16,-53 53-16,53-52 16,0-1-16,27 1 0,-133 52 15,106-26-15,26-26 0,-25-1 0,-1 1 16,-185 105-1,79-53 1,106-52 0,26-1-16,-78 54 0,52-54 15,0 0-15,-80 54 16,-211 131 15,292-184-31,-107 52 16,-26 27-1,-1 0 1,81-53 0,52-27-16,-106 54 15,53-27 1,-211 79 15,264-106-31,26 1 0,-79-1 16,27 1-16,26-1 15,27 1-15,-27-27 0,-27 26 16,27 1-16,27-27 0,-53 53 16,26-53-16,26 0 0,-26 26 15,-79 0 1,105 1-16,-78-1 16,-133 27-1,211-53 1,-26 27-16,0-27 0,0 0 15,27 26-15,-1-26 0,-25 0 16,-28 27-16,54-27 16,-27 0-16,26 26 15,1-26-15,-1 0 0,-52 0 16,53 0-16,-1 27 16,-26-27-16,27 0 0,-160 26 31,28-26-16,-27 53 1,52-27 0,54-26-1,0 27-15,26-27 16,-106 53 0,0-27-1,53 1 1,53-27-1,0 26-15,27-26 0,-1 0 16,1 0-16,-53 27 0,26-27 31,26 0-31,1 0 0,-1 0 0,-52 0 32,26 0-17,27 0-15,-1 0 0,1 0 0,-1 0 16,1 0-16,-1 0 0,1 0 0,-1 0 15,-184 0 17,131 0-17,54 0 1,-27-27-16,27 27 16,-1 0-16,1-26 0,-1 26 15,1-27-15,-1 27 0,-105-53 31,53 27-15,52 26 0,1 0-1,26-27 1,-27 27 15,1 0 94,79 106-78,-27-26-47,-26-54 0,27 0 16,25 107-1,-52-107 1,27 1 15,-27-1 0,-53-105 16,27 26-31,-1 53-16,1-53 16,-1 26-16,27 1 0,-53-53 15,27-54 1,-27 1-1,53 26 1,0 80 0,0-1-16,0-26 15,26 27 1,1 26-16,-1-26 0,1 26 16,26-27-16,-27 27 0,53 0 15,-52 0-15,-1 0 16,27 0-16,-26 0 0,52 27 0,-26-27 15,-26 0-15,52 0 16,-53 0-16,1 26 16,-1-26-16,1 0 15,-1 0 1,-52 0 31,-107-53-32,107 53-15,0 0 16,-1 0-16,-52-26 16,52 26-1,-79 79 17,80 0-17,-1-52 1,27 52-16,-26 53 15,26-105-15,0 26 0,0-27 16,0 1-16,0 26 16,0-27-16,0 27 15,26 26-15,-26-26 32,-26-185 14,26 106-30,-53-239 15,27 53-15,26 186 0,0-53 15,26 52-16,1 27-15,-1 0 0,27 0 0,-27 0 0,1 0 16,264 0 0,-238 27-1,26-27 1,-52 0 0,-1 0-1,1 0 48,-1 0 30,-26 26-46,-26-52 188,-1 26-204,54 52-15,-1-25-16,1 26 15,-27-27-15,0 27 0</inkml:trace>
  <inkml:trace contextRef="#ctx0" brushRef="#br0" timeOffset="32075.8">16113 18838 0,'0'0'15,"27"0"17,-1 0 14,0 0 79,-26-26 594,-26 26-719,0-27 16,-1 27-16,-105-105 15</inkml:trace>
  <inkml:trace contextRef="#ctx0" brushRef="#br0" timeOffset="38912.29">10266 21325 0,'26'0'78,"-52"0"-63,-54 27 17,1-27 15,26 0-32,-26-27 1,52 27-16,-26-26 15,0-1 1,-52-52 0,-1 26 15,53 27-15,53-1-16,-27 27 0,1-26 15,0-27-15,-1 53 0,27-27 16,-106-52-1,80 79 1,26-26-16,-27 26 0,1-27 0,-80-79 31,80 80-15,-1-1-16,27 1 0,-53-27 16,27 53-16,-1-79 15,-26 52 1,53 1-16,-26-1 0,-1 1 15,1-1-15,26 1 16,-26-1-16,-1 1 16,1 0-16,-1-54 15,1 27 1,-1-26 15,1 52-31,26 1 16,0-1-16,-27-52 15,27 53 1,-26 26-16,26-27 0,0 1 16,0-1-16,0 1 0,-27-1 15,27-52 1,-26-27 0,-1 0-1,27 80 1,0-1-16,0-25 0,0 25 15,0-26 1,0 0 0,0 27-16,0-27 15,0-53 17,0 80-32,0-1 15,-26 1 1,26-1-16,0-52 15,0 26 1,0 0 0,0-53-1,0 53 17,0 27-1,0-1-16,0 1 1,0-1-16,0 1 31,0-1 1,0 1 14,-53 79 48,0 26-63,53-52-31,-26-27 16,-27 106 0,26-80-1,27 0-15,-26 1 0,26-1 16,-27 1 31,27-1-16,27-79 47,52-105-47,-79 105-31,27 0 16,26-27 0,-53 54-1,26 0 1,-26-1 15,27 1 0,-27-1-15,26 27 31,53 27-16,-52-1-31,-1 1 0,1-27 16,52 79-16,-52-53 15,-1 1-15,27-1 0,-27 1 16,27-1 0,-26 1-16,-1-1 15,1 1 1,-1-1 31</inkml:trace>
  <inkml:trace contextRef="#ctx0" brushRef="#br0" timeOffset="41098.37">7408 16378 0,'53'53'78,"53"26"-62,-53-53-16,-27 27 16,107 53-1,-107-79-15,54 52 0,-54-52 0,1-1 16,-1 0-16,0-26 0,27 53 16,-26-53-1,-80-158 16,53 131-15,-27 1-16,27-1 16,0 1-16,80 79 47,-1-27-32,-52-26-15,-1-26 31,-26-1-15,0 1-16,-26-27 0,-1 26 0,1-26 16,26 1-16,-133-107 15,107 132-15,0-26 16,-54-26 0,80 105 15,80 80 0,-54-79-15</inkml:trace>
  <inkml:trace contextRef="#ctx0" brushRef="#br0" timeOffset="42799.53">8043 16351 0,'0'0'0,"159"53"47,-132-26-47,-1-27 16,0 0-1,54-53 1,-80 26 0,26 1-1,-26-1-15,-26 1 16,-27-27 0,53 79-1,0 1 1,0 105-1,26-105-15,-26-1 0,27 1 16,-1 25 0,1-52-16,-1 27 0,1-27 0,-1 0 0,80-27 31,-80-52-15,-26 53-16,-26-27 15,-80-159 1,53 159-1,-26-53 1,79 80-16,-27-1 0,1 1 16,52 105 15,54 1-15,-27-27-16,52 26 15,-78-79-15,-1 26 16,-26 1-16,80-1 31,-107-79-15,27 27-16,-26-1 0,26-25 0,-53-28 15,53 27-15,0 27 16,0-1 0,0 1-1,106-1 1,-80 54-16,1-27 0,-1 26 15,1 1-15,-1-27 0,-26 26 16,27 1-16,-27 26 16,0-27-16,0 1 15,0-1-15,-27 0 0,1-26 0,-1 27 16,1-27-16,-1 0 16,1 0-16,-1 0 15,54 0 32,158-159-16,-185 133-31,26-27 16,1 26-16,-27 1 16,0-27-16,0 27 0,-27-27 0,27 26 15,-26 1-15,0-1 0,26 1 16,-53-27-1,211 106 32,-105-53-31,106 26 0,-106 27 15,-106 53-16,0-80 1,0 1-16,-26-27 16,52 0-16,-26 26 0,27-26 31,79-26 0,-27-1-31,54 1 16,-54 26-16,1-26 15,52-27-15,-52 26 16,-1 1-16,27-27 16,-27-53-1,-26 80 1,-26-1-16,26 1 16,-27-1-16,27 1 15,0 52 16,27 1-31,26 26 16,132 79 0,-79-106-1,0-105 17,-80 0-17,-52 26 1,26 26-16,-27-26 0,1 27 0,-54-80 15,54 79-15,-1-25 0,1 25 16,0 1-16,-1-1 0,1 1 0,-1-1 16,1 1-16,26-1 15,-27 27-15,27 27 16,27-1-16,26 27 0,-27-26 16,106 158-1,-79-159-15,0 27 0,79 27 16,-105-54-1,26 1-15,26-1 16,-52-26-16,-1 0 16,1-79-16,-27 52 15,0-26-15,-106-79 16,79 158 31,107 54-32,-27-27-15,52 26 16,81-26 0,-133-53-1,-53-53 1,-133 0 15,80 27-31,-52-1 0,25 27 16,54 0-16</inkml:trace>
  <inkml:trace contextRef="#ctx0" brushRef="#br0" timeOffset="42976.29">9684 15505 0,'0'0'16,"-53"0"-16,26 0 0,-78 26 31,78-26-31,54-79 16,-1 52 0,0 1-16,-26-1 15,0 1 1,-26 26-16,26-27 15,-106 27 1,-26 0 0</inkml:trace>
  <inkml:trace contextRef="#ctx0" brushRef="#br0" timeOffset="43238.76">8784 15319 0,'-106'0'31,"212"0"-31,-212 27 47,106-54-32,27-26 32,-133 159 0,-26 27-47,105-54 0,-105 186 16,26-27-1,53-133-15</inkml:trace>
  <inkml:trace contextRef="#ctx0" brushRef="#br0" timeOffset="43590.78">6244 20082 0,'-26'0'15,"52"0"-15,-423 0 31,344 0-31,-26 26 16,26 1-16</inkml:trace>
  <inkml:trace contextRef="#ctx0" brushRef="#br0" timeOffset="47613.81">6879 21061 0,'-26'26'15,"26"27"1,-27 0 0,27-26-1,-26-1 17,26 0-32,0 1 15,0-1 32,0 1 0,-27-1 31,27-52-62,0-1-1,0 1 1,0-27 0,0 27-16,0-1 15,0-26 16,0 27-15,0-1-16,0 1 16,0-1 15,0-52-15,0 53-1,0-27 1,0 0-1,27 0 17,-27-27-32,0 54 15,0 0-15,0-107 32,0 54-17,26 26 1,-26 26-16,0 1 0,0-53 31,0-27-15,0 79-16,0-26 15,0 27 1,0-1-16,0-25 16,27-28-1,-27 1 1,26 52-16,-26 1 15,0-1-15,0-52 16,0 53 0,27-1-16,-27 1 15,0-1-15,0 1 0,26-27 16,1-26 0,-27 52-16,26 1 15,-26-1-15,26-79 16,1 27 15,-27 52-31,26-25 16,1 25-1,-27 1-15,0-1 0,26-26 16,-26 27-16,27 26 0,-27-27 16,26-26-16,-26 27 15,53-27 1,-53 27-16,0-1 0,27 1 15,-1-1-15,-26 1 0,26-27 32,1 53-32,-27-27 15,26 1 17,-26-1-17,27 1 16,-1 0-15,1-27 0,-1 26-16,27-26 15,0 0 1,-26 0 0,-1 53 15,-26-26-16,26 0 126,-78 52-63,-28 0-47,54-26-15,-80 27 15,79-1 1,-26-26-1,27 27-16,0-27 17,-1 0-17,159-27 110,-105 27-109,-1 0 0,1 0-16,-1 0 0,1 0 0,-1 0 0,27-26 31,-26 26 0,-1 0 0,0 0-15,1 0 31,-1 79 31,1 27-62,-27-79-16,0 25 0,0-25 15,0-1-15,0 1 16,0-1-1,0 1 1,0-1 47,0 1 15,0-1-78</inkml:trace>
  <inkml:trace contextRef="#ctx0" brushRef="#br0" timeOffset="48683.07">3360 18150 0,'-159'-52'16,"318"104"-16,-529-157 31,317 105-31,0-27 0,0 27 16,-53 0-16,53 0 0,0 0 0</inkml:trace>
  <inkml:trace contextRef="#ctx0" brushRef="#br0" timeOffset="54357.77">1482 15981 0,'-53'26'16,"106"-52"-16,-133 52 31,133-132 0,80-79-15,-107 159 0,53-80-1,-52 80-15,-27-1 0,26 1 0,1 26 0,-27-27 16,26 1 0,-52 26 30,-1 26-30,27 1-16,-26-1 16,52 80-1,-26-80-15,27 27 0,-1-26 16,1 52-16,-1-52 16,1-1-16,78 186 15,-78-212 1,-1 26-16,27 27 15,-53-79 17,0-27-17</inkml:trace>
  <inkml:trace contextRef="#ctx0" brushRef="#br0" timeOffset="54924.51">2117 15981 0,'0'-27'15,"0"54"-15,26-54 16,-26 1-16,53-27 16,-27-26-1,-26 52-15,0-26 16,27 27-16,-27-1 0,0 1 0,0-1 16,0 1-16,0 0 15,-27-27-15,1 79 31,0-26-15,26 53 0,52 79-1,-25-105 1,26-27-16,-27 0 16,80-27-1,-53-105 16,-53 106-31,-26-27 16,-54-53 0,54 106-16,-1-27 15,1 27-15,26-26 16,106-1 15,105 1 0,-184 26-31,-1 26 16,-26 1 0,-26 52-1,-1-52-15,27-1 0,-26 1 0,-1-1 16,-25 27-16,25-27 0,-26 1 31,53-54-31</inkml:trace>
  <inkml:trace contextRef="#ctx0" brushRef="#br0" timeOffset="56239.49">2566 14896 0,'0'-26'0,"0"52"0,-26-79 16,0 27-16,-133-107 31,132 133-15,107 53-1,105 80 17,-79-81-17,-53-25-15,-27-27 0,1 26 16,-1-26-16,27 27 0,-27-1 16,1-26-16,-1 27 15,-105-27 16,26 0-31,0 26 16,-185 27 15,212-53-31,26 27 16,26-27 0,106-27-1,-79-26 1,0 27-16,27-80 31,-28 0-15,-52 80-16,27-1 0,-27 1 15,0-27-15,0 0 32,0 26-17,0 1-15,106 132 31,-80-106-15,-26 26-16,106 27 31,-80-53-15,54-185 15,-107 79-15,27 80-16,0-27 31,0 26-15,0 54-1,53-1 1,0 1-16,-26-1 16,52 27-1,-53-53 1,54-106 15,-80 80-31,0-1 16,26-26-16,-26 27 0,0 0 31,27 26-15,-1 0-1,159-27 16,-158 27-31,-1 0 0,27-53 0,-53 27 16,53-107 0,-53 80-1,-53 1-15,27 25 0,-27 1 32,0 105-17,53-53 1,0 1-16,26-1 31,80 1 0,-79-1-31,26-26 0,-27 27 16,27-1-16,317 239 31,-79-1-15,-238-184-16,212 264 31,-239-318-31,1 27 0,26 26 16,-53 1-1,-53-80 1,26-27-16,-52-26 0,-27-26 16,53 26-16,27-26 0,-27-1 15,-26-52 1,26 53-16,-53-106 0,79 132 15,-158-185 1,0 132 0,132 53-1,-79 26-15</inkml:trace>
  <inkml:trace contextRef="#ctx0" brushRef="#br0" timeOffset="56512.73">3016 13944 0,'-26'0'0,"52"0"0,-158 0 32,132-27 46,-26 27-78,26-26 15,-186 52 17,160-26-32,-27 27 15,0-1-15,-132 80 16</inkml:trace>
  <inkml:trace contextRef="#ctx0" brushRef="#br0" timeOffset="57756.64">1244 15558 0,'26'-53'31,"-26"-27"-15,0 54-16,-26-80 16,26 79-16,-27-25 15,-26-28 1,0 27-16,27 27 16,-27-1-1,53 1-15,-27 26 0,80 106 47,53-53-31,-79-27-1,52 1-15,-26-27 0,-27 0 16,1 0 0,-1-27-16,1 1 0,-1-54 31,-26-26-16,-26 53-15,-1 1 16,27 25-16,-26 1 0,-54-54 31,80 54-31,133 105 63,-1-26-48,-105-53 1,-1-26 15,-52-160 1,26 160-32,-53-80 15,26 80 1,27-1-1,27 27 1,78 27 0,1 26 15,-53-53-15,-26 0-16,-1-27 31,1-132 0,-54 107-31,27 25 0,-26 27 0,26-26 16,0-1-1,0 1-15,26 26 32,1 0-17,-1 0-15,0 0 0,1 0 16,-1 0-16,54 0 15,26 0-15,-54-27 16,1 1-16,-26 26 0,-1-27 16,-26 1-16,0-54 15,-106-105 17,-52 53-17,105 79-15,0 27 0,-159-107 16,159 107-16,27-1 15,-80-26 1,53 53-16,27-26 16,-1 26-16,318 159 47,-106-53-32,27-54 1,-133-25-16,54-1 0,-80-26 15,185 27 17,-291 26-17,0-53 1,-79 53-16</inkml:trace>
  <inkml:trace contextRef="#ctx0" brushRef="#br0" timeOffset="57930.56">2143 13944 0,'-106'26'31,"80"-52"-31,158 26 0,-264-53 16,158 0-16,-26 26 0,27-26 16,158-211-1,-159 184 1,1 54-16,-1-1 0,-26 1 16,-79 52-1,26 1 1,-53-1-16</inkml:trace>
  <inkml:trace contextRef="#ctx0" brushRef="#br0" timeOffset="58189.95">1614 13652 0,'-106'27'0,"106"-1"0,106-79 0,-265 106 16,159-26-16,0-1 16,27 54 15,-27-27-16,26-53-15,-26 26 0,27-26 47,-54-26 0,1 52-47,-1 1 16,1-1-1</inkml:trace>
  <inkml:trace contextRef="#ctx0" brushRef="#br0" timeOffset="60939.15">4762 17171 0,'27'0'16,"-1"0"15,27-26 78,-26 0-77,26-1-17,-27 1-15,1 26 0,-27-27 16,53 27-16,-53-26 16,26 26-16,27-27 15,53-52 1,-80 79-1,1 0-15,52-27 16,-52 27-16,-1-26 0,27 26 16,159-53 15,-133 53-15,-26-26-1,-27 26-15,1 0 16,-1 0-16,1 0 0,-1 0 0,1 0 15,290 79 32,-264-79-47,-27 26 0,27-26 0,-26 0 16,158 80 15,-26-27 0,-133-53-31,1 26 0,52 1 16,0-1 0,-52 1-1,52-1 1,-52 0-16,-1-26 16,1 27-16,-1-27 0,27 53 15,0-53 1,-27 26-16,54 27 15,-54-53 1,1 27 0,-1-27-1,-26 26 17,27-26 30,-27-26-15,-80 26 15,54-27-46,-27 27-16,0 0 16,26 0-1,1 0 1,-27 0 0,27 0-1,-1 0 16,1 0-15,-1 0 31,1 0 0,-1 0 15,54 0-30,-1 0-17,1 0 1,105 27 15,53-1 0,-132-26 1,-26 0-17,-1 0 1,27 0 46,-132-185-30,79 132-32,-27 27 15,1-1-15,26-26 0,-27 27 16,27-1-16,-79-105 31,52 106-15,27-1-1</inkml:trace>
  <inkml:trace contextRef="#ctx0" brushRef="#br0" timeOffset="61344.29">7990 15002 0,'-26'0'47,"185"-80"-16</inkml:trace>
  <inkml:trace contextRef="#ctx0" brushRef="#br0" timeOffset="61620.26">12171 14367 0,'26'0'15,"-52"0"-15,79 0 0,-27 0 16,27 0 15,-79 185 0</inkml:trace>
  <inkml:trace contextRef="#ctx0" brushRef="#br0" timeOffset="62508.9">6562 21140 0,'-106'-79'47,"79"52"-32,-26-26-15</inkml:trace>
  <inkml:trace contextRef="#ctx0" brushRef="#br0" timeOffset="63315.73">4075 17013 0,'0'-27'93,"-27"27"-15</inkml:trace>
  <inkml:trace contextRef="#ctx0" brushRef="#br0" timeOffset="66580.73">5477 13282 0,'26'53'0,"1"-27"15,79 160 1,-1-1 0,54 53 15,-159-212-31,27 1 0,-1-1 0,1-26 16,-27 27-16,0-54 0,-27 27 15,27-26-15,-79-106 16,26 26-1,26 53-15,-26 0 0,27 0 16,-27 0-16,27 0 0,-27-26 16,26 52-16,27-26 0,-79-26 31,105 79-15,27 53-16,-26-27 15,-1 1-15,1-27 0,-1 26 0,27 1 16,53 26 15,-27-133-15,-79 54-16,0-80 15,-26-26 1,-1 79-16,27 26 0,-53-78 16,27 78-1,26 1-15,0-1 16,79 160-1,159 158 32,-185-265-31,0 0-16,-26-26 0,26-26 16,-27-27-1,-26 27 1,0-1-16,-26-52 0,-1-1 15,27 54-15,-26-27 16,-1 0-16,1 27 16,26-1-1,0 54 1,26 26 0,107 79-1,-81-106 1,1 1-1,-26-27-15,-27 26 0,26-26 16,1-106 15,-27 1-15,0 78-16,-27 1 0,27-1 16,-26-26-1,52 80 16,27 52-15,-26-79 0,-27 27-16,26-1 0,1-26 0,-1 27 15,27-1 1,-27-26 0,-26-26-16,27 26 15,-27-53 1,0 0-1,0 26 1,0 1 15,106 105-15,-80-79 0,1 0-16,52-53 15,-26-79 16,-53 79-15,-27 0-16,1 0 0,0-26 0,-1 52 16,27-26-16,-26 0 15,-27-26 1,79 79-16,-26 27 16,53 25-1,-26 1-15,-27 0 0,26-26 0,0 26 16,1 0-16,105 132 15,-52-53 1,-54-105 0,-26-1-16,0-52 31,-26-80-31,26 26 16,0 1-1,0 53 1,26 26-1,0 26 1,1 0-16,-1 27 16,1-26-16,-27 52 15,0-52-15,-53 26 47,-26-80-16,79 54-15,26-27 0,27 26-1,-27-26 1,27-26 0,-26-1-16,26-52 15,0-80 16,-27 106-15,1 53-16,-27-26 16,26 26-1,0 26 17,1-26-17,-54-26 32,1 26-31,0 0-1,26 26 1,0 1 0,0-1-1,0 27-15,26-27 0,-26 1 0,26-1 31,54-52 1,-80-27-17,0 26-15,0 1 16,0-27 0,0 27-16,0-1 31,26 27-16,1 27 1,-27-1-16,53 1 16,-27-27-16,27 26 15,0-52 17,-27-1-32,-26 1 0,27-1 15,-27 1-15,0-27 0,0 26 0,0 1 0,-27-27 16,27 0 15,0 79 0,53 27-31,-53 0 0,27-26 16,26 26-16,-53-27 0,26-26 0,1 27 16,-1-27-16,1 26 0,-54-185 46,1 80-46</inkml:trace>
  <inkml:trace contextRef="#ctx0" brushRef="#br0" timeOffset="66870.35">7726 11880 0,'-27'-27'0,"54"54"0,-27-27 46,26 0-30,1 0-16,26-27 16,-27 1-16,-26-1 15,0-25 1,-26 52-16,-1-27 16,1 27-16,26-26 0,-27 26 15,-52 79 1,79-53-1,26 107 1,27-54 15,-26-52-31</inkml:trace>
  <inkml:trace contextRef="#ctx0" brushRef="#br0" timeOffset="71484.57">14129 16034 0,'0'0'0,"-53"-53"31,53 106 0,106 79-15,0 53-1,-1-52 1,-52-54 0,-53-53 15,0-52-31,-53-53 0,27 26 16,-27 0-16,27 0 0,-80-80 15,53-25 1,0 105-16,26-27 0,-26-105 15,53 132-15,0 27 16,186 52 15,-186 27-31,26 0 16,27 79 0,-53-79-16,27 0 0,-27 27 15,26 25 1,-52-105-1,26-26 1,0 0-16,26-1 0,0-26 16,54 0-1,-54 53 1,54 53 0,-80-26-16,26-1 0,1 1 0,-27 25 15,26-25-15,-26 26 0,26 159 31,-26-186-15,-26 0-16,-27-26 16,-53-158 15,133 131 0,52 1-15,-52-1-1,-1 27-15,27-26 16,0-1-16,-53 1 0,26-1 16,27-264 15,-53 186-15,0 78-16,0-26 15,0 27 1,27-1-1,-1 54-15,1-1 16,-1 1-16,0 26 16,-26-27-1,27-26 1,-133-53 15,53 53-15,27-26-1,26 52 17,26 80-17,-26-80-15,27 27 0,52 53 16,-53-79-16,-26-1 16,27-26-16,-1 0 15,-26 27 1,27-54-16,-1-26 15,-26 27-15,0-54 0,-26 1 16,-1 53-16,27-27 16,-26-27-16,-1 54 0,1-27 15,26 26-15,0 1 16,0 52 0,26 1-1,80 105 1,-79-105-1,-1-1-15,1 1 0,52 25 16,-26 1 0,-27-53-16,1-26 15,-1-27-15,-26 27 0,0-1 16,-53-185 0,27 80 15,0 79-16,52 80 1,0 26 0,1-53-16,79 79 15,-106-53 1,53 1-16,0-27 16,-27-27-1,-26 1 1,0-27-16,0 27 0,0-27 15,-26-159 17,52 186-1,27 26-31,-27 26 0,1 0 16,-1-26-16,1 27 15,-1-1 1,1-26-1,-80-53 17,-27-26-17,54 79 1,26 27 0,0 25-1,53 54 1,-27-106 15,-26-79-15,0 52-1,0 1-15,27 26 16,-1 53 0,27 26-1,0 27-15,-26-53 16,52 106-16,0-27 15,-52-53-15,26 80 0,0-53 16,26 79 15,-106-185-15,-25-26-16,-1-54 0,26 27 16,-79-132-1,80 53-15,-1 79 16,1-106-16,0 27 15,26 53-15,0 26 0,-27 0 0,27-27 16,0 28-16,-26-160 16,-1 132-16,1-78 15,-27 52-15,26 27 16,1-1 15,-1 107-31,54 26 16,-27-1-16,26 1 0,27 106 15,0-53 1,79 79 0,80-53-1,-185-132 1,78-52 0,-105 25-16,0 1 15,0-27-15,-53-80 16,1 54-1,25 26 1,1 53-16,26 27 31,0 25-31,53 28 16,79 79 15,-106-159-31,1 26 0,-1-26 16,1-26 15,-54-80-15,27 79-16,-26-26 15,-27 0-15,26 27 0,1 0 0,-1-1 16,1 1-16,-27-27 16,27 79 15,79 80-16,-27-80-15,27 1 16,-27-1-16,1-26 0,-1 27 16,54-54-1,-54 1 1,-26-1-16,27-78 16,-27 78-1,-53-105-15,26 105 0,1 1 16,-1 0-1,27-1-15,0 54 32,27-1-17,-1-26-15,1 0 32,52-53-17,-26-106 16,-53 133-31,0-1 32,26 80-1,1 0-31,-1 0 16,160 106 15,-160-159-31,27-27 15,-27 1-15,1 0 0,-1-1 16,27-26-16,-53-79 16,0 105-16,0 1 0,0-53 15,-26 52-15,-54-132 32,80 186-17,27 79 1,-1-80-16,-26 1 0,80 26 15,-54-27-15,1-26 16,26 26-16,-27-26 0,27 0 16,-27 0-16,1 0 0,52-26 0,-52 26 0,26-26 15,-27 26-15,53-53 16,-52 26-16,26 1 16,-27 26-1,-52 26 1,26 1-1,-53 52-15,26-53 16,1 27-16,-1-26 0,1-1 0,-27 54 16,0 25-1</inkml:trace>
  <inkml:trace contextRef="#ctx0" brushRef="#br0" timeOffset="75918.12">12938 21669 0,'0'0'0,"-26"0"16,132 106 30,-27-53-30,-53-26-16,1-27 16,-1-133 15,-26 107-31,-26-54 0,-27-105 16,53 132-16,-27-26 15,27 26-15,-26 27 16,26-80-1,26 106 17,1 26-1,-1 1-15,-52-27-1,-1 0 1,-25 105 15,52-78-31,26 79 16,0-80-1,27 54-15,27-1 16,-54-53-16,1 1 0,-1-27 0,27 26 16,-27 1-16,80-107 15,-79 28 1,-27 25-16,0-26 0,0 0 15,-291-555 32,264 581-31,27 27 0,53 80-1,0-1-15,0 0 16,132 159-1,-158-185-15,78 27 16,-78-54-16,-1 1 16,27-107 15,-53-26-31,-26-52 31,26 78 0,106 133-15,-27 0 0,-52-26-16,-1-1 0,27-26 0,-27 27 15,54-1 1,-54-26-16,27 0 16,-53-79 15,-26-1-31,-1 54 0,1-27 15,-1 26-15,1 27 0,-1-26 16,1 0-16,-1 26 0,1-27 16,0 80 15,158 159 0,-106-186-31,-26 1 16,27-27-16,26 52 0,-27-52 15,1 27-15,-1-54 32,-52-158-1,-1 185-31,27-79 16,53 105 30,79 54-14,-105-54-32,26 1 0,-27-27 15,1 0 17,-27-27-32,0-26 15,0-26-15,-27 52 16,27-25-16,-26 25 0,26 1 0,0-27 15,-27 26 1,27 1 0,80 79-1,-54-27-15,1 1 16,52 26 0,0 26-1,-26-26 1,-26-53 15,-27-27-31,0-26 0,0 27 16,0 0-16,0-27 15,0 26 1,79 54 15,0-1 0,-52 1-15,-1-27 0,27-80 15,-53 54-15,27 26-16,-1 0 46,1 0-30,-27 0 31,-53 0-16,26 0-15,-26 106-1,53-80-15,27 80 16,26 0 0,53-27-1,-27-53 1,-79-290 31,-185-133-16,158 344-31,1-26 0,-54-54 16,27 81-16,53 25 0,0 54 47,53 25-47,-26 1 15,-1-26-15,54 79 0,-54-80 16,1 27-16,26 0 0,158 159 31,-184-186-15,-1-26-16,-26-26 15,-26-212 17,-1 211-32,27 1 15,0-1 1,53 54-1,53 52 17,-53-26-32,-27-53 15,1 26-15,-1-26 0,1 27 0,-1-27 0,1 0 16,105-53 15,-106-79-15,-26 105-16,-26-26 0,-27-53 15,27 80 1,-54-27 0,54 106 15,26-27-31,0 27 16,53 53-1,-27-106 16,27 27-15,53 78 0,132 186 15,-185-211-31,53 105 16,-27 53-1,-52-106 1,-27-105-1,0-1-15,-27 1 0,27-1 0,-26-52 16,-1-1-16,1 1 0,-27-1 0,26-25 16,-52-54-16,26 0 15,27 26-15,-27-105 16,26 0 0,1 132-16,26 0 0,0 0 15,0-105 1,0 105-16,0 0 0,-27 0 0,27 26 15,-26-105-15,26 106 16,-27-1-16,1 1 16,-27-27 15,53 79-15,0 27-1,26 27 16,1-54-15,-1-26 31,27 106 15,-26-80-46,26 27 15,-27-53-31,-26 27 0,79-265 63,-105 132-48,26 79 1,0 1-16,0-1 47,26 54 0,1-1-32,-27 1-15,26-1 16,1-26-16,-1 53 0,1-26 16,-27-1-16,26-26 0,1 26 15,-27 1 1,26-106 31,-132-213-16,0 107-31,54 79 16,25 80-16,1-27 15,26 27-15,-27-27 0,1 53 16,52 53 0,80 105-1,-80-105 1,27 0-16,0 27 0,27 25 15,-54-78-15,1 26 0,-1-27 16,1 1-16,-1-1 0,0-26 0,1 27 16,26-133-1,-53-53 17,0 106-17,0 27-15,0-1 16,106 107 15,-80-54-31,27 27 0,-26-27 0,-1 1 0,0-27 16,1 26-16,-1 1 15,-52-54 1,-159-26 0,52 27-1,-131-27-15</inkml:trace>
  <inkml:trace contextRef="#ctx0" brushRef="#br0" timeOffset="76054.27">15346 19950 0,'-27'0'15,"1"0"-15,-53 26 16,52 0 0,1 1-1</inkml:trace>
  <inkml:trace contextRef="#ctx0" brushRef="#br0" timeOffset="76899.46">4948 26114 0,'0'0'0,"-80"0"16,54 0-16,26-26 0,-27 26 31,27 26-31,53 54 31,0-54-15,-79-52 15,-80-133-15,-79-53-1,0-26 1,132 159-16,-185-239 15,185 186 1,26 79-16,1 0 0,-1-26 16,160 52 15,-54 80-15,-53 0-16,160 238 31,-160-238-31,0 27 15,1 25-15,-1-25 16,-26-54-16,0 1 16,0-1-16,-26 27 0,-1-26 15,27-1 1</inkml:trace>
  <inkml:trace contextRef="#ctx0" brushRef="#br0" timeOffset="77948.48">4921 25559 0,'0'-27'15,"0"54"-15,27-186 32,-54 106-17,27 27 16,106 184 1,-27-78-32,-26-27 15,27 0-15,-54-27 16,54 1-16,-27-27 31,-53-106-15,-27 26-1,-26-26 1,27 27-16,-27 26 16,0 0-16,0 27 15,26-27 17,80 79-17,80 54 1,-80-54-16,0-26 15,-1 27 1,-25-27-16,-1-27 31,-26-79-15,-26 0 0,-27 1-1,53 78-15,-26 1 16,26-1-1,52 54 17,1-1-32,0 27 15,27 0-15,-54-53 16,1 26-16,-1-26 16,0 27-1,1-54 1,-27-25-1,0-1-15,0 26 0,0 1 0,0-27 16,-27-79 15,27 105-15,53 27 0,106 27-1,-80-27 16,-26-27-31,-26 27 0,-1-53 16,27-26-16,-53 52 0,0-26 16,0 27-16,0-27 15,-26-26-15,26 52 0,-80-52 32,54 79-17,-1 26 1,27 27-16,27 0 0,-1-26 15,80 52 17,-53-53-32,-26-26 15,-1 27-15,1-27 16,25 53 0,-104 79-1,-54-79 1,79-53-1,-26-26-15,27-1 0</inkml:trace>
  <inkml:trace contextRef="#ctx0" brushRef="#br0" timeOffset="98893.04">31141 20002 0,'-26'27'31,"52"-54"-31,-52 107 0,26-54 0,53 186 16,26 106 15,1-80-31,-27-27 15,-27-78 1,0-54-16,1-26 31,-27-133-15,0 28-16,0-107 0</inkml:trace>
  <inkml:trace contextRef="#ctx0" brushRef="#br0" timeOffset="99231.12">31512 20161 0,'0'-79'32,"0"132"-32,0-27 0,53 107 15,-53-81-15,26 28 16,27-27-16,79 211 16,54-78 15,-28-213-16,-131-26-15,-1-26 16,-26 26-16,0 0 0,-26-159 16,-27 133-16,27 26 15,-27-26-15,0 26 0,0-27 0,26 27 16,-26 27-16,0-1 0,-26-25 16,0 25-1,-27 133 1,185 132-1,-52-211 1,-1-1-16,80 27 16,-53-27-16</inkml:trace>
  <inkml:trace contextRef="#ctx0" brushRef="#br0" timeOffset="99575.04">32411 19950 0,'27'-53'0,"-54"106"0,80-186 31,-53 107-31,0-1 0,0 54 16,0-1-16,27 1 16,79 264-1,52-106 1,-131-159-16,-1 1 16,160-27-1,-107-106 1,-53-211 15,-79 184-31,1 27 16,-1 54-16,26-1 0,-132-27 31,133 80-31,-27 27 0,27 26 0,-1 26 16,54 159 15,-27-211-31,26 25 0,0-52 0</inkml:trace>
  <inkml:trace contextRef="#ctx0" brushRef="#br0" timeOffset="101738.41">33681 19764 0,'133'-185'31,"-266"370"-31,292-396 0,-53 369 31,0 81-15,53 131-1,26-26 1,-132-212 0,0-79-16,-27 0 0,54 106 31,-80-212-16,0 26-15,-53-105 16,0 26-16,-159-555 16,80 211-1,52 0 17,80 344-32,0-79 15,80 79 1,-54 106-1,1 53-15,-1 0 0,1 27 16,-27-54-16,-27 80 16,-26 0-16,-26 0 15,-54-27 1,107-53-16,-27-26 16,-53 0-16,53 0 15,0 0 16,80 27-31,-1-27 16,1 26-16,52 1 0,-52-27 16,26 26-16,-1-26 0,81 27 15,-80-27-15,-27 0 0,27 0 16,265-80 0,-160-25-1,-52-107 1,-106-79-1,-53 132 1,27 159 0,26-26-16,-53 78 15,53-25-15,0 26 0,53 185 32,132 80-1,-159-292-31,133 27 31,26-212-15,-158 53-16,-1 53 15,1 0-15,-1 1 16,27-81-16,-26 80 16,-1 27-16,-26-1 0,27 27 0,78 80 31,-78-54-16,-1 54 1,1-80 0,-27 0-1,-27-106 17,-105-79-17,106 185 1,-1-27-16,-26 106 15,80 133 17,-27-185-32,26 26 0,106 52 31,-105-78-31,26-27 0,211-53 31,-211-26-15,-53 26-16,0 0 0,0 26 15,0 1-15,-79-186 16,0 159 0,26 27-16,26 26 15,1 0-15,-27 26 0,26 1 0,27-1 0,-26 1 16,26 25-16,0 28 16,106-1-1,52-105 16,54-133-15,-159 133-16,79-213 31,-79 160-31,-53 53 0,27-1 16,-1 1 0,1 105-1,-1-26-15,0 106 16,-26-80-16,27 27 0,26 79 15,-53-79-15,106 344 16,26 26 15,-132-397-31,26-26 0,1 0 0,-27 27 16,26-54-16,-26 27 16,0-27-1,-158-396 1,78 26-1,1-212 1,79 424-16,0 53 16,0-1-16,26-131 15,1 105-15,-1 0 0,27-53 16,-26 80-16,26 0 16,26 26-16,-53 53 15,1 26-15,-1 27 0,-26-26 16,0 25-16,0-25 0,-26 105 0,-1-79 15,-78 132 1,-54-26 0,26-53-1,107-106 1,0 0 0,52 0-16,106-27 31,-26-26-31,0 1 15,0-28-15,-53 27 0,79-53 16,27-79 0,-80 27-1,-26-1-15,-26 53 0,-1 27 0,-26-1 16,0-158 0,0 26-1,-53 80 1,0 159-16,53-1 15,-26 106-15,26-52 0,26 449 32,159-106-17,-158-343 1,132 52-16,-27-53 16,27-132 15,-106-105-31,-27 105 15,-26-106-15,0-26 16,0 211 15,53 133 1,-27-53-32,54 0 15,-54-54-15,54 1 16,-1 0-1,-53-53-15,1 0 0,52-106 16,-52-79 0,-27 106-1,0-27-15,26 0 0</inkml:trace>
  <inkml:trace contextRef="#ctx0" brushRef="#br0" timeOffset="102001.03">38814 16828 0,'53'-106'15,"-106"212"-15,159-265 0,-79 159 0,52 53 16,-53 0 0,1-27-16,-1 53 0,1-26 15,-1 27-15,1-1 0,-27 0 0,26 27 0,1-26 16,-160 713 15,107-713-31,-106 79 16,-133 52-1,133-158 1,-265 79-16,-423 27 16,238-79-1</inkml:trace>
  <inkml:trace contextRef="#ctx0" brushRef="#br0" timeOffset="102510.46">31353 18812 0,'-26'-80'0,"52"160"0,-105-239 16,52 133-16,1-1 0,-1 1 16,-26 317 15,27-185-16,26 264 1,-26 133 0,26-397-16,0-1 0,26 160 15,0-159-15,1 26 0,-1-26 0,80 185 16,-53-212 0,79 107-1,-79-134-15,0-25 0,53 26 16,79-53-1,159-53 1,-238 26 0,-27 1-16,-26 26 0,106-53 15,-132 53-15</inkml:trace>
  <inkml:trace contextRef="#ctx0" brushRef="#br0" timeOffset="103280.43">32253 22040 0,'-688'502'47,"661"-475"-47,742-556 0,-1033 793 31,451-343-31,158-106 16,291-159-16,-291 185 0,0 0 15,0 1-15,370-160 16,-211 80 0,79 0-1,-449 158 1,-107 107-16,-238 52 31,-184 107-31,-133 52 16,-847 397-1,1217-530 1,-317 160 0,423-238-16,27 25 0,26-25 0,0-27 15,503-291 17,-133 132-32,-52 27 15,-1-1-15,28 1 0,184-106 16,-26 53-1,-54 0 1,-343 158-16,-79 54 31,-450 211-15,370-159 0,-27-26-16,28 0 0,-239 132 15,159-105 1,211-107-1,291-105 1,107-80 0,79 1 15,-398 158-31,1 26 0,185-105 16,-211 105-16,52-52 15,-79 79-15,53-53 16,-80 53-16,27-26 0,-27 26 0,1-27 31,-265 54-15,158-27-1,-211 26 1,-132 1 15</inkml:trace>
  <inkml:trace contextRef="#ctx0" brushRef="#br0" timeOffset="104269.46">31538 20770 0,'0'-27'0,"0"54"0,-26-54 15,26 1-15,-53-53 16,26-1 15,27 54-31,0-27 16,-26 26-16,26 1 15,0-1-15,0 1 0,0-27 16,-26 53-16,26-26 0,0-1 16,-27 1-16,27-1 0,-26-26 47,52 133-16,1-54-31,78 186 15,1-27 1,-79-132-16,26 0 16,105 291-1,-105-238 17,-53-106-17,0-27-15,-26 1 16,-1-54-16,1 27 15,-80-211 1,27-1 0,52 212-16,27 0 0,-26 0 15,-27-52 1,79 105 0,27 211-1,-26-158 1,-1 27-16,1-27 0,-1-1 0,1 54 15,78 159 17,-105-239-32,27 1 0,-27-1 0,0 1 15,26-27-15,-79-159 47,53 132-31,-26 1-1,-27-27 1,27 27-16,-1 26 16,1 0-1,-1 0 1</inkml:trace>
  <inkml:trace contextRef="#ctx0" brushRef="#br0" timeOffset="105292.97">22807 21590 0,'0'0'0,"0"26"375,53-78-281,212-107-63,-186 106-31</inkml:trace>
  <inkml:trace contextRef="#ctx0" brushRef="#br0" timeOffset="105567.09">23865 21061 0,'0'0'16,"0"-27"15,-53 107 78,1 105-93</inkml:trace>
  <inkml:trace contextRef="#ctx0" brushRef="#br0" timeOffset="106566.92">26723 26167 0,'0'0'0,"0"-26"16,26 26-16,1-27 15,158-158 16,-158 159-31,25-27 0,-25 26 16,-1 1-16,1-1 0,-1 1 16,1 26-1,-54 53 1,-105 79 15,79-79-15,27-53-16,-1 27 0,1-1 15,-1-26 1,27 26-16,80 213 47,-54-81-16,-26-131-31,27-27 16,-1-27 15,106-79-15,-105 80-1,-1 26-15,1 0 0,131 106 32,-158-80-32,27 1 0,-1 52 15,-26-52-15,27 52 16,-80 186 15,26-239-31,1 27 16,-27-27-1,27-26 48,52-79-48</inkml:trace>
  <inkml:trace contextRef="#ctx0" brushRef="#br0" timeOffset="108167.4">27279 25612 0,'0'0'0,"26"26"15,0 27 17,1 26-32,26 212 31,-133-26 0,1-212-15,26-53-16,0-27 15,27 1-15,-54-106 16,1-53 0,53-106-1,79 158 1,79 160-1,-106 26-15,27 0 16,132 238 0,1 185-1,-107-159 1,-106-26 15,27-264-31,-52-1 16,25-26-16,-158-106 15,106 27 1,-80-106 0,159 158-1,26 54 1,133 132 0,-53-54-1,185 186 16,-265-291-15,80-105 0,-79 78-1,26-79 1,-53 80-16,26-1 0,-26 1 0,0-27 16,0 0-1,-26 27-15,26-1 0</inkml:trace>
  <inkml:trace contextRef="#ctx0" brushRef="#br0" timeOffset="108421.16">27914 26564 0,'0'-26'0,"132"-186"47,-106 186-32,1-1-15,79-79 16,-27 27 0,-79 52 31,0 1-32</inkml:trace>
  <inkml:trace contextRef="#ctx0" brushRef="#br0" timeOffset="108987.13">28628 25321 0,'53'-106'15,"-27"79"-15,-105 160 0,185-345 16,-53 159-16,-27 0 16,27 0-16,-27 0 15,1 27 1,-80 79 15,-26 26-15,52-52-16,1-1 0,-1 0 0,1 1 15,-80 52 1,53-26 0,53 0 15,27 0-31,-1-26 15,-26-1-15,26 0 0,1 27 0,-1-26 0,1 26 16,79 132 15,-80-132-31,-26-27 0,27 1 16,-1-27 0,27-80-1,-27 54-15,1 0 16,-27-1-16,26 1 0,1 26 0,26-27 15,132 80 17,-159-26-32,1 25 15,26 28-15,-27-1 0,-26 27 16,-53 211 0,27-264-1,-1-26-15,-26-1 16,-158-52-1,158-1-15,26 1 0,1-1 16,-80-184 0,106 158-1</inkml:trace>
  <inkml:trace contextRef="#ctx0" brushRef="#br0" timeOffset="109280.23">28919 24633 0,'0'0'0,"53"-159"16,0 133-16,-27 26 16,265 211-1,-211-158-15,52 106 16,106 158 0,-132-158-1,106 582 16,-212-715-15,0 27-16,-27 80 0,1-81 0,-27 1 16,-238 133-1,79-107-15,80-53 16,-1-26-16,-25 27 0,25-1 16,-158 1-16</inkml:trace>
  <inkml:trace contextRef="#ctx0" brushRef="#br0" timeOffset="109713.26">26670 25718 0,'-53'-53'15,"106"106"-15,-132-159 0,-27-132 31,53 211-15,53 54-16,0 25 0,0-25 0,26 158 16,1-105-16,26 25 15,211 504 1,-211-477 0,238 318-16,-106-212 15,-52-106 1,52-26-1,27-106 1,-159-26 0,-1-27-16,-25 26 0,-1 1 15,-26-1-15,27 27 0,-27-26 16,-27-53 0,-26 52-1,-26-26 1,53 27-16,-1 26 0,1-27 0,-1-26 15</inkml:trace>
  <inkml:trace contextRef="#ctx0" brushRef="#br0" timeOffset="110278.52">27464 24791 0,'-27'-26'16,"54"52"-16,-54-105 0,1 53 0,26-27 0,-27 26 16,1-52-1,52 79 1,-26 26-16,53 1 0,-26-27 16,-1 26-16,1-26 15,52 0-15,80-79 16,-133 52-16,80-78 15,159-266 1,211-317 15,-317 450-15,-1 26 0,-131 186-16,-1 0 15,-26-1-15,27 1 0,-1-1 16,-26 1-1,0-1 32,27 27-31,-27-26 31,26 26-32,-26 26 1,0 1 0,0-1-16,-53 27 15,-158 53 1,105-106 0,79 0-16,-26 0 15</inkml:trace>
  <inkml:trace contextRef="#ctx0" brushRef="#br0" timeOffset="111960.3">23918 19368 0,'27'52'110,"26"28"-95,-27-54-15,-26 1 0,27-1 0,78 54 31,1-160-15,-79 1 0,79-53-16,-1-80 15,-25 80-15,-27-1 0,26-26 0,0 27 16,768-1244 15,-662 1085-15,27 0-1,-186 265 1,1-1-16,-1-26 0,1 1 16,-1 25-16,-26 1 15,27-1 1,-1 1 46,-26-1 79,-53 1-47,0-1-79,-26-52 1</inkml:trace>
  <inkml:trace contextRef="#ctx0" brushRef="#br0" timeOffset="112454.9">32253 21167 0,'0'0'16,"158"-159"46</inkml:trace>
  <inkml:trace contextRef="#ctx0" brushRef="#br0" timeOffset="112626.52">35190 19076 0,'158'-79'16,"-105"79"-16,-26-26 0,-265 131 0,502-210 16,-237 78-16,-1 54 15</inkml:trace>
  <inkml:trace contextRef="#ctx0" brushRef="#br0" timeOffset="113243.07">34555 22516 0,'-27'0'0,"54"0"0,-80 0 15,26 0 1,27 53 15,53 26-31,-26-52 0,-1-1 16,133 186-1,-80-186 1,159-343 15,-132 79-31,-53 105 16,132-290-16,-132 291 16,27 0-16,-28-27 0,28 53 0,-27 0 15,53-158 1,-80 211-16,27-53 0,-27 26 15,27 28 1,-26-28 0,-27 54-16,0-1 31,26 27-15,-26-26-1,-53 26 32,-105-27-31,131 27-16,1-26 15</inkml:trace>
  <inkml:trace contextRef="#ctx0" brushRef="#br0" timeOffset="115982.28">35163 17912 0,'27'-26'0,"-54"52"0,80-52 15,-53-1 1,-26 27 31</inkml:trace>
  <inkml:trace contextRef="#ctx0" brushRef="#br0" timeOffset="116430.26">33099 20690 0,'-53'0'32,"106"0"-32,-132 27 0,79-1 31</inkml:trace>
  <inkml:trace contextRef="#ctx0" brushRef="#br0" timeOffset="116592.08">33073 20717 0,'0'0'0,"0"-53"31</inkml:trace>
  <inkml:trace contextRef="#ctx0" brushRef="#br0" timeOffset="118920.88">33999 14102 0,'26'0'0,"-52"0"0,105 80 16</inkml:trace>
  <inkml:trace contextRef="#ctx0" brushRef="#br0" timeOffset="140036.19">14208 12012 0,'53'-26'47,"0"-1"-31,-27 27-1,27-26-15,-26-1 16,132-52 0,-133 52-16,27 1 0,0 0 15,-27-1-15,80-26 16,-79 27 15,-160 132 16,-52 26-16,159-106-15,26 1-16,-27-27 16,133-80 30,0 1-30,-27 26 0,-105 53 31,-1 27-32,-26-1 1,27-26-1,26 26-15,-27-26 16,27-26 78,0 0-16</inkml:trace>
  <inkml:trace contextRef="#ctx0" brushRef="#br0" timeOffset="141949.37">9551 15610 0,'0'-26'94,"0"0"-63,27 26-15,-27-27 77</inkml:trace>
  <inkml:trace contextRef="#ctx0" brushRef="#br0" timeOffset="144181.72">21220 11351 0,'26'26'31,"-26"1"1,26-27-17</inkml:trace>
  <inkml:trace contextRef="#ctx0" brushRef="#br0" timeOffset="145953.82">7276 17277 0,'0'0'0,"-53"106"0,0-27 16,27-26-16,-27 27 0,26-27 0,-26 79 15,27-79-15,-53 212 31,79-160-15</inkml:trace>
  <inkml:trace contextRef="#ctx0" brushRef="#br0" timeOffset="146937.56">8387 15849 0,'0'0'0,"0"-27"0,-26 27 16,52 0 218</inkml:trace>
  <inkml:trace contextRef="#ctx0" brushRef="#br0" timeOffset="147673.97">10478 17198 0</inkml:trace>
  <inkml:trace contextRef="#ctx0" brushRef="#br0" timeOffset="147865.98">10478 17198 0,'-27'26'62</inkml:trace>
  <inkml:trace contextRef="#ctx0" brushRef="#br0" timeOffset="147976.99">10451 17224 0,'-53'27'46,"53"-1"-14</inkml:trace>
  <inkml:trace contextRef="#ctx0" brushRef="#br0" timeOffset="153489.23">30692 14235 0,'-133'53'0,"266"-106"0,-398 132 16,212-53-16,-106 1 16,106-1-1,212-79 1,185-52 15,-238 78-31,0 1 16,26-1-16,0 1 0,1-1 0,-1 1 0,0-1 15,265-26 1,-291 27-16,0 0 0,185-1 16,-79 1-1,-160 26 1,-25 0-16,-80 26 16,0-26-16,0 27 0,-132 25 15,-450 107 16,185-53-31,291-53 16,27 0-16,-265 53 16,0 0-1,344-106-15,27 0 16,52-27-16,742-264 47,370-53-16,-980 291-31,398-106 16,-503 133-1,26 26 1,-105 0-16,-1 26 16,-52 1-16,-318 79 15,-185 79 1,-106 27 15,476-159-15,159-27-16,27-26 0,0 0 0,211-79 47,106-27-47,-185 53 0,132-27 15,-27 1-15,-105 53 16,106-54-16,-133 54 0,133-27 15,-106 26 1,-80 1-16,27 26 0,-26-27 16,52 1-1,-53 26 17,-52 0-1,-1 0-31,1 0 0,0 0 15,-107 26 1,107-26 0,-1 0-16,-26 0 0,27 27 15</inkml:trace>
  <inkml:trace contextRef="#ctx0" brushRef="#br0" timeOffset="154193.1">31538 14235 0,'-53'0'265,"53"-27"-218,-26 27-31</inkml:trace>
  <inkml:trace contextRef="#ctx0" brushRef="#br0" timeOffset="154802.45">31380 14208 0,'-27'-26'32,"54"52"-32,52-132 15,-26 106-15,-27-26 16,54-1-1,-27 27-15,26-26 0,-53-1 0,1 27 16,-1 0-16,-105 80 31,0-54-15,-477 212 15,265-132-15,159-53-1,264-79 17,-53-1-32,1 1 15,-1-1-15,397-105 16,-211 53 0,-186 79-1,133-53 1,-265 53-1,27 0-15,-27 26 16,-238 80 0,238-79-16,-212 52 15,186-53 1,26-26 0,53-26-1,106-27 1,105-26 15,-131 52-31,-1-26 16,-52 53-1,184-53 1,-158 27 0,132-54-16,-105 28 15,26-1-15,-27 26 16</inkml:trace>
  <inkml:trace contextRef="#ctx0" brushRef="#br0" timeOffset="155773.78">34608 13229 0,'-27'27'0,"54"-54"0,-80 80 15,0-53-15,26 27 0,-26-1 16,27-26-16,-1 26 0,1-26 16,-27 27-16,27-27 15,52 0-15,133-106 16,-106 80-16,264-107 15,80-25 17,-318 105-32,1 26 0,-27 1 0,0-1 15,158-52 1,-211 26 0,-106 0 15,80 27-31,0 26 0,-27-53 15,26 53 1,27-27-16,-26 27 16,237 238 31,-211-185-32,0 159 1,-105-53 15,78-133-31,1-26 0,-27-106 31,159-26-15,-80 79 0</inkml:trace>
  <inkml:trace contextRef="#ctx0" brushRef="#br0" timeOffset="156254.24">35772 12674 0,'106'-106'16,"-212"212"0,291-1 15,-159 28-15,27-1-1,-26-79-15,26 79 16,-27-105-1,1-1-15,25-132 32,-52 27-32,27-27 15,-27 0-15,0 80 16,0-80-16,0-26 16,0 105-16,26-52 15,80 211 16,-79-79-31,-1 0 16,1-27-16,-1-26 16,27 27-16,-27-1 15,27-79 1,-79-211 0,26 211-1,-27-159 1,1 212-1,52 53 17,54 26-1,-54-52-31,1-27 0</inkml:trace>
  <inkml:trace contextRef="#ctx0" brushRef="#br0" timeOffset="156954.04">36936 12568 0,'26'53'31,"1"-27"-15,-80-105-16,132 158 15,1-105 1,-80-1-16,26 27 16,1-53-16,-27 0 15,0 27-15,0-1 0,-27-26 16,27 27-16,-26 26 0,-54 53 31,54 0-15,-1 53-1,133 132 1,-79-212 0,26 1-16,-27-27 0,0 0 15,80-27 1,-79 1-16,-1-1 0,1 1 0,-1-1 15,1-184 1,-54-1 0,-52-132-1,79 291 1,0 27-16,-27-1 0,27 1 16,27 105-1,26 80 1,-27-106-16,-26 0 0,27 0 15,52 132 1,-53-106 0,-26-52-1,0-80 1,0-53 0,27 27-1,-27 52-15,53-105 16,0 79-1,0 79 1,-53 54 0,-27-1-1,27-26-15,-53 0 16,27-27-16,-107 80 16,81-79-1,52-54 1,79-26-1,-53 27-15,1-1 16</inkml:trace>
  <inkml:trace contextRef="#ctx0" brushRef="#br0" timeOffset="158064.95">37941 12144 0,'53'-79'0,"-106"158"0,159-290 32,-79 184-32,-27 1 0,0-1 15,0 1-15,0-1 16,-27 27-1,1 0 17,79 80-17,26-1 1,53 27 0,-79-53-16,-26-27 15,-1 1-15,-26-1 0,27 27 16,-107 27-1,54-54-15,-27 0 16,-80-52 0,107 0-1,79-54 17,-27 54-32,27-1 0,-26 1 15,-1-1-15,54-52 16,-54 53-16,1-1 0,-1 1 15,0-27-15,1-27 16,26 1-16,0-80 16,-27 133-1,-26-27 1,0 79 0,0 27-1,0-26-15,0 26 16,27 26-16,-27-53 0,26 27 0,-26-26 0,27 26 15,-1-27-15,27 54 16,53-54 0,0-79-1,-106 27 1,26-1-16,-26 1 0,26-27 16,-26 26-16,0-26 0,0 1 0,0 25 15,0-26-15,0 27 16,0-1-16,0 1 15,53 185 17,-53-133-32,27 27 15,185 26 1,-107-105 0,-78 26-1,-1-27-15,1-52 0,26-318 31,-53 318-15,0-1-16,0 1 0,-27-53 0,27 26 16,-26 26-1,26 80 1,-27 265 15,54-133-31,-1-52 16,-26-1-16,0 0 0,53 54 0,0 26 15,0-27 17,-53-106-32,26-26 0,1-79 15,-1-53 1,-26 26 0,0 79-16,0-26 15,0 27-15,0-1 0,-26 27 16,79 80-1,-53-27 1,26-27-16,1 1 0,-27-1 16,53 27-16,0 0 0,-27-53 0,0 26 31,1-78-15,-54 25-16,27 1 0,-26-1 0,-27 1 15,27-1-15,-27-26 0,-132-26 16,105 52-1</inkml:trace>
  <inkml:trace contextRef="#ctx0" brushRef="#br0" timeOffset="158218.06">39264 11404 0,'-132'0'16,"264"0"-16,-26-53 62,26 0-62,-79 53 0,-26-27 16,-80-79 15,26 80-31,1-1 0,-27 1 0,26 26 16</inkml:trace>
  <inkml:trace contextRef="#ctx0" brushRef="#br0" timeOffset="158343.26">38841 10901 0,'-53'-27'0,"106"54"0,-344-133 31,238 106-31,79 0 16,1 0-16,26 26 0,-27-26 15,54 0-15,-28 0 0,134-26 16,-1 26 0</inkml:trace>
  <inkml:trace contextRef="#ctx0" brushRef="#br0" timeOffset="158572.51">40005 10610 0,'106'-27'15,"-212"54"-15,291 105 31,-158-53-31,-1 1 0,1 79 16,-27-54-16,26-25 16,-26-1-16,26 106 0,-26-105 0,0 26 15,-52 211 17,25-264-32,1-27 15,-1-52-15,27 0 0,-53-27 16,80-291-1</inkml:trace>
  <inkml:trace contextRef="#ctx0" brushRef="#br0" timeOffset="159132.16">41010 10927 0,'80'-79'16,"-80"52"-16,-80 133 0,186-238 15,-106 106-15,80 26 16,-27 185-1,-1 53 17,-25 53-17,-1-185-15,-26-53 0,0 0 16,0 26-16,0-53 16,-26 1-1,-53-133 1,-1-26-16,1-53 15,-53-186 1,79 107 0,53 184-16,0 27 15,79-211 1,53 184 0,-105 80-16,79 133 15,-133 131 16,1-132-31,-1-79 0,-52 159 32,79-159-32,-53 106 15,53-133 1,53 54-16</inkml:trace>
  <inkml:trace contextRef="#ctx0" brushRef="#br0" timeOffset="160034.25">41487 11589 0,'26'26'15,"1"-26"-15,-80-26 0,132 79 16,0-106 15,27-159-15,-26 0 0,-54-79-1,-26 212-15,27-80 0,-27 106 16,0 0-16,0 1 0,0-1 0,0 26 15,-27-158 1,1 344 15,52 264-15,1-344-16,-1 80 16,80 106-1,0-133 1,-27-79-1,0-27-15,54-79 16,-107 27 0,1-27-16,-27 0 0,26-159 15,-79 54 1,-26 52 0,-27 159 15,27 79-16,79-79-15,0-27 16,0 54-16,26-1 0,1-26 16,-1 27-16,0-80 0,1 26 15,-1-26-15,1 0 0,79-53 32,-80-26-17,1-54 1,-1 80-1,-26 27 1,0 52 0,0 1-16,0-1 15,106 80 17,53-212-17,-133 80 1,53-344-1,-79 317 1,-26-371 0,-1 266-1,1 78 1,26 133 0,0 0-16,0 26 15,0-26-15,0 27 0,0-1 16,79 503-1,-52-423 17,-27-106-17,0-80-15,-27 27 0,1-26 16,-106-133 0,52 133-1</inkml:trace>
  <inkml:trace contextRef="#ctx0" brushRef="#br0" timeOffset="161836.98">42492 10954 0,'0'0'15,"-53"0"1,80 0 0,131-80-1,-105 54 1,0-1-16,-26 1 0,78-53 0,-25-1 16,-27 27-16,0-52 15,-27 25 1,1 27-16,26-79 0,-27 53 0,-26 26 0,26-53 15,-26 53-15,0 0 16,0-53 0,0 80-1,0 79 1,0-27-16,0 80 0,0 53 0,-26-27 16,26-26-16,0 26 0,0 0 0,-26 424 15,26-27 16,0-238-15,0-159 0,0-52-16,0-1 0,-27-26 15,1-132 1,26-80 0,0 80-16,0 26 0,0 0 15,0-185-15,26 185 16,-26-27-16,79-78 15,80-133 1,0 52 0,-133 187-1,1-28-15,-1 27 0,27-105 16,-26-1 0,-54 79-1,-79 107 16,-26 211-15,106-185-16,26 0 16,0 106-1,26-80-15,27 27 16,26-80 0,-52-26-16,-1 0 0,27 0 0,80-106 31,-81-105-16,-52 158-15,-26-185 16,-27 52 15,27 160-31,-1 0 0,1 26 16,-107 158 0,133-105-1,27 80 1,185 105 15,-133-212-31,53-52 16,-105-1-16,-1 27 15,53-238 17,-79 212-32,0-1 0,-52-185 31,25 212-31,27-26 15,0 52 1,27 1 0,-1-1-16,0-26 15,1 27-15,52-1 16,27-26 0,-79 0 15,-1 0 0,-26 159 0,27 79 1,-27-185-32,26 0 0,0-27 15,1 1-15,52-54 31,-26-52-15,-26 53-16,-1-80 16,27-185-1,-26 185 1,-1 53-16,-26 27 16,26-54-16,-26 27 15,0 80 1,27 264 15,-1 53 0,-26-318-15,27 1-16,-1-54 16,54-79-1,25-105 1,-78 158-16,-1-27 0,27-25 15,27-54 1,-54 106 0,-26 26-16,27 1 0,-1 79 15,0 26 1,-26-52-16,27 158 16,-1-53-1,27-52 16,-26-107-15,52-52-16,-52-1 16,-1 27-16,1-26 0,-1 26 15,53-53-15,-79 53 16,27 27-16,-1-1 0,54-52 16,-1 158 15,-26 54-16,-27-80-15,1 53 16,-1-80-16,-26 27 16,53 79-1,-53-79 1,0-79 15,-79-27 0,52 26-31,-25 27 0,25-26 0,-26 26 0,-26-27 16</inkml:trace>
  <inkml:trace contextRef="#ctx0" brushRef="#br0" timeOffset="175458.57">26696 15822 0,'-291'53'16,"582"-106"-16,-873 106 16,529-53-16,27 0 0,-53-26 0,52 26 15,1-133 1,158-78-1,-79 158-15</inkml:trace>
  <inkml:trace contextRef="#ctx0" brushRef="#br0" timeOffset="176501.46">30242 13917 0,'0'-26'31,"-27"26"48,1 0 46,26 26 125,-27 1-204,54-1 1</inkml:trace>
  <inkml:trace contextRef="#ctx0" brushRef="#br0" timeOffset="177923.03">31036 14340 0,'0'0'0,"-106"80"15,106-54 1,-53 1-16,26-27 15,-25 53-15,25-27 16,1-26-16,-1 27 16,-26-1-1,80-26 17,105-79-17,-79 79-15,0-27 16,106-52-16,-27 26 15,-79 26-15,53-25 16,105-54 0,-105 53-1,53-27 1,-106 54 0,-27-1 15,-79 54-16,-158 52 17,105-52-17,-79 52 1,132-52-16,0-27 0,-27 53 16,-78-1-1,131-52 1,1 27-16,-27-1 15,185-105 17,0 0-17,-26 26-15,-53 0 16,53-27-16,0 27 16,158-105-1,-158 105 1,-26 26 15,-80 1-31,-53 79 47,0-27-31,53 1-16,26-54 31</inkml:trace>
  <inkml:trace contextRef="#ctx0" brushRef="#br0" timeOffset="178709.7">31380 15081 0,'0'0'0,"-106"-79"32,132 105-32,54 54 31,131 158 0,-184-212-31,-1 1 0,80 79 31,-106-212 1,-53-79-17,27 79 1,-1-80 0,27 160-1,80 52 1,-54 1-16,80-1 31</inkml:trace>
  <inkml:trace contextRef="#ctx0" brushRef="#br0" timeOffset="179236.93">32094 15028 0,'26'0'16,"-52"0"-16,79 0 31,-27-26-15,1-1-16,-27 1 0,0-1 15,0-78 1,-27 52 0,-26 106 15,53 185 0,53-185-15,-26-27-16,-1 1 0,1-1 0,52-26 15,-52 0 1,-1-26-16,80-54 16,-106 1-1,26 52-15,-26-26 16,0 27-16,27-80 0,-1 80 16,1-1-16,26 27 31,26 27-31,0 26 0,-52-27 15,132 212 17,-133-211-32,-26-1 15,-79-52 17,52-27-32,1 26 0,-1-52 0,27-80 31,27 53 0,-1 80-31,1-1 16,-1 27-1,1 0-15</inkml:trace>
  <inkml:trace contextRef="#ctx0" brushRef="#br0" timeOffset="179705.11">33020 14605 0,'26'-26'0,"-52"52"0,79-105 62,-27 105-62,54 133 31,-27-133-31,53 27 16,-1-79 15,-78-80-15,-1-26-1,-52 79-15,26 0 0,0 26 16,-27 27-16,160 238 47,78 265-31,-184-397-16,52 106 15,27 317 16,-80-423-31,-26-80 16,-26 27-16,-1-53 0,1 0 16,0-26-16,-160-371 15,186 291 1,-26 0-16,-1-238 16,54-79 15,26 317-31,79-53 15,-79 159-15</inkml:trace>
  <inkml:trace contextRef="#ctx0" brushRef="#br0" timeOffset="180237.5">35084 14631 0,'-27'-26'16,"54"52"-16,-54-26 15,80 53-15,-53 0 0,53 53 16,53 132-1,-53-158-15,53 184 16,26 1 0,-79-106-1,-132-212 17,26 0-32,26-27 15,-26 27-15,0-26 0,0-27 16,0 27-16,27-27 0,-53-159 15,52 107 1,159-160 15,-105 292-31,26 79 16,-27 26 0,-26-26-16,-26 26 0,-1-52 15,27 26-15,-105 105 31,78-105-31,1-26 16,79-27 0,-27 0-16,0 0 0</inkml:trace>
  <inkml:trace contextRef="#ctx0" brushRef="#br0" timeOffset="181064.67">35481 15028 0,'238'-106'31,"-212"80"-31,-290 158 0,528-634 47,-264 475-31,-26 1-16,-80-27 31,79 53-31,-25 53 16,25 105-1,54-78-15,-27-27 16,26-27-16,0 54 0,107-1 15,78-53 17,-184-52-32,-1-27 15,1-26 1,-80-133 0,-53 80 15,0 158-16,106 1-15,0-1 16,0 1 0,27 52-16,-1-53 0,-26 1 0,27-1 15,-1-26-15,1 27 0,-1-27 16,0 0-16,80-27 16,-26-26-1,25-132 1,-105 159-16,0-1 15,0-26 1,27 80 0,-27 26-1,26 79-15,1-53 16,-1-26-16,1 27 0,26 78 16,26 54-1,-53-133-15,54 107 16,-1-28-1,-79-131-15,27-1 0,-133-237 32,0-1-17,27 0 1,26 133-16,26-27 0,27 27 0,-26-1 16,-1-158-1,54 132 1,-1 80-16,1 0 0,-1-1 0,1 27 15,-1 0-15,1 27 0,25 52 16,-52 0 0,-26 1-16,0-1 15,-80 0 17,79-52-32,1-27 0,-1 0 15,27-27-15,0 1 16,27 26-16</inkml:trace>
  <inkml:trace contextRef="#ctx0" brushRef="#br0" timeOffset="182479.87">36883 14420 0,'53'-53'0,"-106"106"16,106-133-16,-80-25 31,27 78-16,-26 27-15,26 0 32,53 132-17,-27-79 1,1-26-16,-27 26 0,79 26 16,-52-52-1,26-1-15,-1 0 16,-25-26-1,-1-26-15,27-27 0,-53-132 32,0 132-32,-26-79 15,26 105-15,0-79 16,-27 80 0,54 26-1,26 106 1,105 26-1,1-79 1,-53-53 0,-53-79-1,0-133 17,-133-185-17,1 106 1,26 159 15,80 132-31,-27 26 0,0 27 16,26 53-16,-26-53 0,53 132 15,212 424 17,-212-583-17,132 53 1,-79-131-1,-27-160 1,-79 132 0,0 28-16,-26-81 0,26 80 15,-27 27-15,1-27 0,-54 132 32,54 54-17,26-54 1,0-53-16,0 80 15,26-53-15,54 132 32,-27-158-17,-1-80 1,1-79 0,-53 79-16,-26-106 15,-1-26 1,1 158-16,26-52 15,0 132 1,0 53 0,26-53-1,-26-27-15,27 53 0,-1 1 16,27-1 0,-26-26-16,52 0 15,0-159 16,-52 80-31,-27-133 16,-27 53-16,1 27 0,-53-159 31,52 105-15,1 133 15,52 53-15,1-53-16,-1 27 15,1-27-15,-1 0 0,0 0 16,107-80 0,-80 1-1,-53 26 1,-27 159 31,107 132-16,-54-212-31,27 1 0,26-1 16,-52-26-16,26 27 0,0-27 15,26 0-15,27 0 16,-80 0 0,1 0-16,-1 0 15,-52 26 1,-1 1-1,-26-27-15,27 26 0,-27-26 0,-26 27 16,-1-1-16,-422 54 16</inkml:trace>
  <inkml:trace contextRef="#ctx0" brushRef="#br0" timeOffset="182981.52">33205 16510 0,'-79'26'0,"158"-52"0,-502 238 16,396-212-1,1 26 1,158-52-1,239-160 1,-213 134-16,1-28 16,397-158-16,79-27 15,397-78 1,-847 290-16,344-106 16,-26 27-1,264-80 16,-555 159-15,185-53 0,-371 80-16,27 26 15,26-27-15,-52 27 0,-1-26 16,1 26-16,-1 0 31,-211-106 0,-133 0-15,239 80 0,-27-1-16,-26 1 0</inkml:trace>
  <inkml:trace contextRef="#ctx0" brushRef="#br0" timeOffset="188020.6">32861 12197 0,'27'-26'63,"-27"-1"-48,26 1 1,1-80 0,26-79-1,-53 132 1,26-132-16,0 52 15,-26 54-15,0 0 16,27-27-16,-27 26 0,53-502 31,53 27-15,-80 422-16,1 1 0,105-397 16,106-132 15,-185 449-16,0 27-15,0 26 16,-27 80-16,27-80 16,26-79-1,-52 52 1,-1 81 0,1 78-1,-54 27 16,-26 53-15,27-26-16,0-1 16,52-26 46,0-26-46,-26 26-1,212 185 126</inkml:trace>
  <inkml:trace contextRef="#ctx0" brushRef="#br0" timeOffset="189768.92">33496 5768 0,'0'0'0,"27"-27"31,-27 1-31,0-27 16,0-79 0,-27 105-16,27 1 0,-211-186 46,184 212-46,-132 80 32,54 158-1,105-212-31,0 1 16,0-1-16,52 53 0,1-52 0,-26-27 15,26-27-15,0 27 16,-27-26-16,54-53 15,52-80 17,-106 132-32,-26 1 0,27 26 15,-27-26-15,26 78 16,27 54 0,-26-53-16,78 159 31,1 52-16,-53-25 17,-106-213-17,27-26 1,-1-26-16,-26-80 16,-26-27-1,79 80 1,-26-52-16,52 25 15,0 54-15,1-54 0,-1 28 16,1 25-16,79-158 16,-53 53 15,-27 105-31,-26 1 0,0-1 0,0 1 16,0-27-1,-26 26 1,52 54 31,53 79-32,-79-80-15,106 54 16,0-28 0,-53-25-16,0-27 15,-27 0-15,27-27 16,-26 27-16,-1-26 0,54-53 15,-80 52 1,0 1-16,0-54 16,0 54-16,0-1 0,-27-105 0,27 106 15,-79-133 1,52 106 31,54 53-32,-27 26 17,26 1-1,-26-54 31,53 107 1,79 158-32,-79-185-31,0 0 16,-53-27-16,80-26 31,-80-53-15,-80-53-1,54 80-15,-106-27 16</inkml:trace>
  <inkml:trace contextRef="#ctx0" brushRef="#br0" timeOffset="189931.16">34316 5054 0,'-132'52'31,"132"-78"-15,53 26-16,26-26 0,213-133 31,-240 132-31,-25 1 16,26-27 0,-53 26-16,0 1 0,-27 0 0,-78-1 15,-1 1 1</inkml:trace>
  <inkml:trace contextRef="#ctx0" brushRef="#br0" timeOffset="190062.9">34052 4657 0,'-318'26'31,"292"-26"-31,370-26 0,-609 79 32,292-53-32,26 26 15,158 0 1,-131 1-1,-1-1-15</inkml:trace>
  <inkml:trace contextRef="#ctx0" brushRef="#br0" timeOffset="191395.58">35428 4868 0,'211'-53'16,"-184"27"0,-265 105-16,476-185 0,-212 54 0,-26-1 15,-79-80 1,52 107-16,1-1 15,-53 1-15,52 26 0,1-26 0,-27 26 0,0 26 16,26 133 15,54-133-15,-1 1-16,1-27 16,26 26-16,-27-26 0,27 0 15,106-26 1,-133 26-1,54 79 1,-1 186 0,-26-80-1,-27 238 17,-26-396-32,0-1 0,-26 106 15,-133-52 16,133-80-31,-1-27 0,1 1 16,-1-1-16,1-26 0,26 27 0,0-80 16,132-264 15,27 79-15,-133 238-1,27-80-15,-26 81 16,-1-134-1,1 133 1,-27 27-16,0 0 0,79 184 63,80 1-32,-133-159-31,54 26 15,-1-52-15,-53 0 0,80-213 47,-106 187-47,27-1 16,-27 26-16,0 1 16,0 26-1,26 26 1,27 54-1,0-54 1,-26-26-16,25 0 0,-25 0 16,-1 0-16,27 0 0,0-26 15,-26-1-15,52-158 16,-79 79 0,-53-132 15,53 211 0,80 133-15,-28-53-1,-25-26-15,-1-1 0,80 106 32,-106-79-17,0-26-15,-26-27 0,-1 0 16,-52 0-1,52 0-15,1 0 16,-27 0 0,80 0 31,184-132-16,-105 26-16,-53-212 1,-80 80 0,1 79 15,26 106-31,0 80 31,0 26-31,0-27 0,26 159 16,54 159-1,-27-238 1,-27-79-16,1 26 16,-1-27-16,1 1 0,-27-1 0,0 0 0,26-26 15,-79-26 1,27 0-16,-1-1 0</inkml:trace>
  <inkml:trace contextRef="#ctx0" brushRef="#br0" timeOffset="191578.27">37174 3889 0,'0'0'16,"106"-53"0,-80 27-16,27 0 15,185-54 1,-185 54-16,0-1 0,53-26 16,-80 27-16,27-1 0,-53 1 15,0-1-15,0 1 0,0 0 16,-158-107-1,105 107-15</inkml:trace>
  <inkml:trace contextRef="#ctx0" brushRef="#br0" timeOffset="191704.1">37095 3175 0,'-186'-26'0,"81"26"16,52 0-16,476 26 0,-1032 27 31,1139-106-31,-1139 238 16,556-105-16,27-1 15,-54 27 1</inkml:trace>
  <inkml:trace contextRef="#ctx0" brushRef="#br0" timeOffset="192638">35930 6535 0,'53'27'16,"-106"-54"-16,133 54 0,-54-54 16,1 1-16,-1 26 0,-26-27 15,27 1-15,-1-54 0,-26 54 0,-53-106 32,27 105-17,-107 212 16,107-26-15,26-132-16,26 26 16,1-27-1,185-52 17,-186 26-32,0 0 0,1 0 0,52 26 15,54 80 1,-54 53-1,-53-1 1,-52-25 0,-27-54-1,0-26-15,27-53 16,-1 0-16,-26-27 16,27 1-16,-1 0 0,27-1 0,0 1 0,-26-1 15,26 1-15,0-1 0,26-26 16,212-211 15,-132 158-15,0-26-1,-79 79-15,-1 0 16,1-27-16,-27 1 16,-27 0-1,27 52-15,0 1 0,-26-1 0,26 1 0,-27 26 47,54 106-31,-1-53-16,1 0 15,184 105 1,-184-158 0,131-132 15,-131 53-31,-27-1 0,0 54 15,0-27-15,0-53 0,-27 27 0,1 26 16,0-27-16,26 27 16,-27-26-16,-26-53 15,27 79-15,-1-26 16,27 52-16,80 292 31,-27-160-15,-27-25-16,0-27 0,27 0 15,80 105 1,-28-78 0,-157-107 15,25 1-31,-52-27 0</inkml:trace>
  <inkml:trace contextRef="#ctx0" brushRef="#br0" timeOffset="192842.23">37015 6006 0,'27'0'15,"-27"-26"1,-27 52-16,212-105 16,-105 52-1,-27 1 1,-27-1-16,27 1 0,0-1 16,-53-26-16,0 27 0,0-27 15,-132-53 1,-53 27-1,132 79-15</inkml:trace>
  <inkml:trace contextRef="#ctx0" brushRef="#br0" timeOffset="192954.3">36883 5398 0,'-318'-27'63,"318"54"-48,27-1-15,264-52 0,-344 211 31</inkml:trace>
  <inkml:trace contextRef="#ctx0" brushRef="#br0" timeOffset="193918.65">37677 5821 0,'105'26'16,"-210"-52"-16,316-292 47,-211 265-47,-53-52 15,-26-81 1,53 160-16,26-1 16,-27 1-16,1 26 15,52 53 1,-26 26-16,106 107 16,79 52-1,-158-185 1,26-27-16,132 27 15,-26-106 1,-133 27 0,27-54-16,-80-52 15,-52 26 17,26 80-17,27 26-15,-27 53 16,53-27-16,-27 53 15,27-26-15,27 27 0,-1-1 16,-26-53-16,53 54 16,79-1-1,-26-238 32,-106 107-47,0 25 16,27 1-16,-27-1 0,0 1 0,0-1 15,26 80 17,106 53-1,-105-106-31,52 26 0,-52-26 16,52-52-1,-52 25-15,-1 1 0,-26-54 16,-53-211-1,53 212-15,-26 26 16,-80-212 0,79 212-16,-26-79 15,53 106 1,-26-1-16,26 1 0,0 52 16,79 239-1,-52-212 1,26 79-1,26 0-15,-26-79 16,-53 0-16,26-26 16,1-1-16,-1 1 15,-26-54-15,0 1 0,0-27 16,27-185 15,-1 211-15,-26 1-16,27 26 15,26 185 17,-186-26-1,107-159-15,-1-27-16,27 1 0,0-1 0,80-105 15,-27 79-15,0 53 16</inkml:trace>
  <inkml:trace contextRef="#ctx0" brushRef="#br0" timeOffset="194483.07">40217 3942 0,'-53'0'31,"26"0"-16,107 0-15,-186 0 16,79 0 0,1 0 15,-1 424 31,27-345-62,27-26 0,-27 26 0,26-26 16,54 450 15,-54-450-31,1 53 0,-1-53 16,1 26-16,-1-53 0,-26 1 16,132-27-1,1-185 16,-28-1-15,-52 134 0</inkml:trace>
  <inkml:trace contextRef="#ctx0" brushRef="#br0" timeOffset="196052.73">41090 4921 0,'0'0'16,"26"0"15,27-79-15,-26-53-1,-27 26 1,0-79 0,0-27 15,0 185-31,53 54 31,-1-1-15,-25 1-1,-1-1-15,1 1 32,-27-80-17,-27 53 1,27-27-16,-26 1 0,-1-1 15,27 1-15,-26 26 0,0-26 0,-27-1 32,-27 212-1,107-79-15,-1-27-16,-26-26 15,27-26-15,-1-1 0,27 1 0,53 26 16,0-27-1,-80-26-15,292-79 16,-186-54 15,-106 81-31,1 25 0,-27-26 0,0-53 16,0 80 0,0-27-16,-27-26 15,1 79-15,26-27 16,-53 107-1,53-1 1,53 80 0,-53-106-16,26-27 0,1 0 15,132 54 1,-133-80 0,27-27-16,-27 1 0,-26-1 15,0-52-15,0 53 16,0-1-16,0 1 0,-26-54 15,26 27-15,-26 27 0,-1-53 16,-105-54 15,105 160-31,27-1 16,27 54 0,132 105-1,-133-185 1,53 26-1,54-79 1,-107 53-16,1-53 16,-27 1-16,0 25 0,0 1 0,0-1 15,-53-105 1,26 79 0,1 53-1,79 53 32,52-27-31,-78-26-16,-1 0 0,107-53 15,-54 0 17,-53 53-17,-52 0 16,26 133-15,0-107-16,0 1 16,26 52-16,1-26 15,105-27 1,-26-52 0,26-106-1,-79-27 1,-53 132-1,27 1 17,-27 105-17,0-26-15,53 318 16,0-1 15,-27-317-31,1 0 0,-27 0 16,26 0-16,-26-27 0,26 27 0,-26-26 15,27-27 1,-80-186 0,-53-158-1,80 265-15,-27-106 16,26-186 0,27 345-1,27-133 1,-1 133-16,1-1 0,52 27 15,-52 80 17,-27-54-32,-27 54 0,1-54 15,-27 27-15,0-27 16,26-26-16,-26 0 31,159 0-15</inkml:trace>
  <inkml:trace contextRef="#ctx0" brushRef="#br0" timeOffset="197679.61">43789 3810 0,'185'-79'31,"-370"158"-31,370-211 16,-185 105-16,-27-52 15,-26 26 1,27 53-1,-1 0-15,-25 26 16,-1 27-16,26 27 16,54 158 15,-27-212-31,26 1 0,1-1 0,25 27 16,1-53-1,27 0-15,-80-26 16,53-1-16,-27-52 15,-26 52-15,0 1 0,0-1 16,0-25-16,-26-81 16,-1 107-16,27-27 0,-26 26 15,-1 1-15,-26-27 32,27 185-17,52-52 1,107 52-1,-133-106 1,53-26-16,-27 27 0,0-27 16,27-27-16,-26 1 0,-1 26 0,1-26 15,26-160 1,-53 107 0,-27-27-1,27 80 1,159 131 46,-133-105-46,107-26 0,-27-27 15,-80 53-16,-26-26 17,0 105-32,27-53 0,-27 1 0,26 52 15,53 54 1,80-80 15,53-80-15,-159 1-16,-27 26 15,27-106 1,-53-27 0,0 54-1,-26 53-15,-1 26 16,-52 105 0,26 54-1,53-132 1,0-1-16,0 1 15,26-1 1,27-52 0,0-54 15,-26 54-31,-27-1 16,26 27-16,0 106 31,80 0 0,-79-80-15,52-78-1,-52-1 1,-1 26-16,1-26 0,-1 0 16,0 0-16,1-52 0,-1 25 15,-26-52-15,27 53 0,-27-1 16,0-211-1,0 212 1,0-27 0,0 106-1,0 185 1,26 27 0,-26-133-16,53 106 31,53-52-16,-53-107 1,26-105 0,-79-27-1,0 53-15,0 27 16,0-27-16,0 0 47,0 106-32,0-27-15,0 80 16,27-27 15,-1-79-15,27-106 0,-26-26-1,-27 106 1,0 211 46,26-53-30,-52-132-32,-27 0 15,26-26-15,-52-27 0</inkml:trace>
  <inkml:trace contextRef="#ctx0" brushRef="#br0" timeOffset="197795.61">45402 3069 0,'0'0'0,"0"-26"31,27 26-15,26 0-16,26-27 0,-26 27 15,53-26-15,0-1 0</inkml:trace>
  <inkml:trace contextRef="#ctx0" brushRef="#br0" timeOffset="198183.23">47308 3201 0,'26'159'16,"-26"-106"-1,-79 238 17,-54-26-17,107-239-15,-1-26 16,1-79 0,52-133-1,-26 133 1</inkml:trace>
  <inkml:trace contextRef="#ctx0" brushRef="#br0" timeOffset="198440">47651 2381 0,'0'-26'16,"0"52"-16,53-132 31,80 80-16,184-27 1,-132 27 15,-132-1-15,-159 1 0,-105 26 15,184 0-31,-52 0 15</inkml:trace>
  <inkml:trace contextRef="#ctx0" brushRef="#br0" timeOffset="198655.65">47890 2117 0,'-53'132'63,"53"-79"-63,0 0 0,53-291 16,-106 1402 30,53-1111-46,0 0 16,0 26-16,0-53 0,0 1 16,0-1-16,-27 1 15,27-54 1,0 1 0,-26 26-16</inkml:trace>
  <inkml:trace contextRef="#ctx0" brushRef="#br0" timeOffset="198833.77">47440 3651 0,'370'-79'47,"-290"52"-47,-530 133 0,1191-450 31,-715 318-31,1-27 15,-1 0-15,0 0 0,27-79 16</inkml:trace>
  <inkml:trace contextRef="#ctx0" brushRef="#br0" timeOffset="199216.69">48392 2699 0,'106'-27'31,"-53"1"-31,-212 79 0,397-133 16,-185 80-16,159-26 16,-159-1 15,-106 27 16,-53 106-16,80-79-31,-1 26 0,1 26 16,26-26-16,-53 132 15,26-132-15,-25 132 16,25-105 0,27-54-16,0 1 15,79-54 1,1-132 15,-54 106-31,1-26 0</inkml:trace>
  <inkml:trace contextRef="#ctx0" brushRef="#br0" timeOffset="199461.9">48974 2355 0,'159'-80'31,"-106"160"-16,-265-80-15,556 238 16,-317-159-16,-27 1 0,26-27 0,-26 26 16,-26 80-1,26-80-15,-27 0 0,-26 1 0,27-1 16,-80 53-16,-79 1 16,0-54-1,-371 106 1,186-79-1,105-26 1</inkml:trace>
  <inkml:trace contextRef="#ctx0" brushRef="#br0" timeOffset="199993.58">44000 5292 0,'-423'158'16,"370"-158"-16,529-158 0,-978 343 16,475-185-16,54-27 15,264-105 1,-186 106-16,530-212 16,1350-292 15,-1774 477-31,-25 27 0,-1-27 0,0 27 15,0-27-15,397-53 16,-52-26 15,-478 132-31,81-27 16,-1 1 15,-106 26-31,1 0 31,-1 0 63,-422-80-47,-795 133-16</inkml:trace>
  <inkml:trace contextRef="#ctx0" brushRef="#br0" timeOffset="200909.63">37359 7223 0,'212'-159'47,"52"-26"-32,-158 106-15,476-318 16,-79 53 15,-371 238-31,-79 80 16,27-27-16,-54 26 15,-105 80 1,-239 132 0,1 27-1,184-133-15,28 1 0,-134 52 16,-237 159 15,423-264-31,-26 52 0,238-185 31,-80 80-31,27-54 0,0 27 0,0-26 16,26 26-16,0-26 0,133-80 16,-107 80-16,107-80 0,-133 106 15,477-265 16,-503 186 1,-239 185-17,-263 132 1,131-52 0,-26 25-16</inkml:trace>
  <inkml:trace contextRef="#ctx0" brushRef="#br0" timeOffset="207393.54">30110 14155 0,'-53'-106'47,"53"80"-31,-27-80 0,27 0-1,0 80-15,-26-80 16,-1-79 15,27 132-31,0 26 0,-26-78 0,26 25 16,-27-105-1,27 132-15,-26-79 32,26 105-32,-27-184 15,27 105 1,0 79-16,0 1 15,-26-27 1,26 26-16,0 1 16,0 0-16,0-27 47,26-27-16,1 54 0,-1-1-15,1 27-1,-1-26-15,1-1 0,-1 27 0,1-26 16,184-27 15,-158 53-31,-26-26 0,26 26 16,0 0-16,52 0 0,-52-27 15,27 27-15,-27 0 16,0 0-16,-1 0 0,134-26 31,-133-1-31,-1 27 0,1 0 0,0 0 0,-26 0 16,237-53 0,-131 27-1,131-1 1,-158 1-1,53 26 1,-106-26-16,238-1 31,-27-26-15,-78 27 0,25-1 15,-131 27-31,-27-26 15,-27 26-15,0 0 16,1 0 0,-1 0-1,1 0 1,52 106 62,-52-53-62,-27-27-16,26 0 0,-26 1 0,27 26 15,52 106 1,-26-27 0,-27-53-1,-26-52-15,27 78 31,-1 1-15,1-79-16,-27 26 16,26 0-16,1-27 15,-27 1-15,52 78 16,-25-78 0,-27-1-16,26 1 15,-26-1 1,27 1-1,-27-1 17,26 1-17,-26-1 32,0 1 0,0-1-31,0 27 15,0 26-15,0-52-1,0-1-15,0 1 47,0-1-47,-26 1 16,-1-1-16,27 27 15,-26-53 1,-27 53 0,53-27-1,-53-26-15,53 27 0,-106-1 31,0 27-15,-52-26 0,-1 25-1,106-52-15,-26 0 16,-27 27 0,53-27-16,-79 53 15,-80 0 1,185-53-1,-25 26-15,25-26 0,-105 53 16,0-26 0,79-27-16,0 26 0,26-26 15,-26 0-15,27 27 16,-27-27-16,0 26 0,0-26 0,27 0 0,-27 0 16,-450 106 15,450-80-16,-132 27-15,79-26 16,27-1-16,26 1 16,-159 78-1,-26 1 1,212-106-16,-54 27 16,1 26-1,26-27 1,26-26 15,27 27-31,-26-27 16,26 26-1,0 27-15,26 79 32</inkml:trace>
  <inkml:trace contextRef="#ctx0" brushRef="#br0" timeOffset="209497.31">34819 14658 0,'0'0'0,"27"0"15,-27-27 1,26 27-16,1 0 0,-1-26 15,0 0-15,27-1 16,-26 27-16,-1 0 0,1-26 0,26 26 16,-27-27-1,1 27-15,25 0 0</inkml:trace>
  <inkml:trace contextRef="#ctx0" brushRef="#br0" timeOffset="213943.24">34158 13785 0,'-27'0'0,"54"0"0,-107 0 47,54 0-32,-1 0 32,1 0 0,-1 0-31,1 0-1,-106-27 1,105 27-1,1 0-15,26-26 0,-53 26 32,26 0-32,1 0 15,0-27 1,-1 27 46,1 0-15,-1 27-15,1 26-17,26-27-15,-27 27 16,1-26-16,-1-1 0,-26 53 15,-26 1-15</inkml:trace>
  <inkml:trace contextRef="#ctx0" brushRef="#br0" timeOffset="-208542.21">31988 19711 0,'0'0'0,"-847"953"31,186-345-15,449-422-16,-767 449 15,424-344 1</inkml:trace>
  <inkml:trace contextRef="#ctx0" brushRef="#br0" timeOffset="-200803.01">8969 16351 0,'-26'-26'0,"26"-1"31</inkml:trace>
  <inkml:trace contextRef="#ctx0" brushRef="#br0" timeOffset="-197309.47">9657 16140 0,'0'26'125,"27"0"15</inkml:trace>
  <inkml:trace contextRef="#ctx0" brushRef="#br0" timeOffset="-196128.67">9525 16087 0</inkml:trace>
  <inkml:trace contextRef="#ctx0" brushRef="#br0" timeOffset="-193134.05">19844 11456 0,'0'0'0</inkml:trace>
  <inkml:trace contextRef="#ctx0" brushRef="#br0" timeOffset="-192937.4">19897 11430 0</inkml:trace>
  <inkml:trace contextRef="#ctx0" brushRef="#br0" timeOffset="-192698.94">19897 11456 0,'0'27'16,"0"-54"-16</inkml:trace>
  <inkml:trace contextRef="#ctx0" brushRef="#br0" timeOffset="-192546.43">19897 11509 0,'0'27'47,"26"-27"-1,-26 26-46</inkml:trace>
  <inkml:trace contextRef="#ctx0" brushRef="#br0" timeOffset="-192359.41">19923 11589 0,'-26'0'16</inkml:trace>
  <inkml:trace contextRef="#ctx0" brushRef="#br0" timeOffset="-192175.33">19897 11589 0</inkml:trace>
  <inkml:trace contextRef="#ctx0" brushRef="#br0" timeOffset="-191977.19">19950 11589 0,'0'-27'16,"0"54"-1,0-27 48</inkml:trace>
  <inkml:trace contextRef="#ctx0" brushRef="#br0" timeOffset="-191757.28">20002 11615 0,'0'-26'16,"0"-1"46,0 54-30,0-1-17</inkml:trace>
  <inkml:trace contextRef="#ctx0" brushRef="#br0" timeOffset="-191529.01">19976 11615 0,'0'-26'31,"0"52"-31,0-79 32,-26 53-17</inkml:trace>
  <inkml:trace contextRef="#ctx0" brushRef="#br0" timeOffset="-191044.47">19870 11642 0</inkml:trace>
  <inkml:trace contextRef="#ctx0" brushRef="#br0" timeOffset="-188969.72">10425 15901 0</inkml:trace>
  <inkml:trace contextRef="#ctx0" brushRef="#br0" timeOffset="-188303.74">12700 18627 0,'0'26'16,"26"-26"15,-52 0 16,0 0 0,-54-79-47</inkml:trace>
  <inkml:trace contextRef="#ctx0" brushRef="#br0" timeOffset="-187470.06">9842 16245 0,'0'0'0,"0"-26"62,27-1 1,-27 1 15,26 79 0,1-53-62</inkml:trace>
  <inkml:trace contextRef="#ctx0" brushRef="#br0" timeOffset="-177762.56">5186 9419 0,'-53'0'0,"53"-26"16,53 52-16,-133-52 0,54 26 0,26-27 0,-26 27 16,-1 0-1,27-26 1,132-133-1,-26 53 1,-26 27-16,52-53 0,-26 26 16,343-265-1,-210 160 1,-134 131-16,107-105 0,0 53 16,-1-27-1,-158 133-15,-26-1 16,-1 54-1,-211 131 1,106-78-16,-1-1 0,-25 0 16,25 1-16,-26-1 0,0 27 0,1-27 15,-266 239 1,318-239-16,-79 1 16,106-27-16,-27-27 0,26 0 15,107-78 1,105-107-1,-106 79-15,159-131 16,-105 78 0,-54 54-16,27-27 15,-53 53-15,26 0 0,-52 27 16,-1 0-16,0-1 0,-26 1 0,27-1 0,-27 1 16,0-1-1,26 27 32,107-106-31,-80 53-1</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4-09-26T15:04:59.988"/>
    </inkml:context>
    <inkml:brush xml:id="br0">
      <inkml:brushProperty name="width" value="0.05292" units="cm"/>
      <inkml:brushProperty name="height" value="0.05292" units="cm"/>
      <inkml:brushProperty name="color" value="#92D050"/>
    </inkml:brush>
  </inkml:definitions>
  <inkml:trace contextRef="#ctx0" brushRef="#br0">40825 23733 0,'-26'-26'0,"52"52"0,-52-79 15,-1 53-15,27-26 16,27 79 0,-1 0-16,-26-1 0,53 81 15,0 52 1,-26-106-16,52 160 16,-79-160-16,26-26 15,1 26-15,-27-26 0,26-26 16,-26-1-16,-132-291 31,26 54-15,53 78-16,-79-158 0,79 159 0,-26-132 15,-1 52 1,54 27-16,26 79 16,26 0-16,-26 53 0,27 0 15,-1 27-15,1-1 0,26 1 16,26 185-1,-79-54 1,-27 81 0,1-107-16,0 0 0,-1-26 0,1 27 15,-1-27-15,27-1 0,-26-25 16,-1 185 0,54-186-1,-27 0-15,26 1 0,1-1 16,-1 1-16,1-1 0,-1 1 0</inkml:trace>
  <inkml:trace contextRef="#ctx0" brushRef="#br0" timeOffset="293.02">40878 23971 0,'106'-26'16,"-238"52"-16,317-79 15,-344 106-15,397-238 16,-185 132 0,0 27-16,26-1 15,-52 27 1,26 27-16,0-1 0,-27 1 0,1 25 15,52 107 1,-26 0 0,-53-106-16,0 0 0,0 0 0,0 53 31,-79-239-15,52-105-1,27 159 1,0 26-16,0 26 0,0-26 15,27-26-15,105-159 32,-26 291-17</inkml:trace>
  <inkml:trace contextRef="#ctx0" brushRef="#br0" timeOffset="1642.73">41884 23627 0,'26'27'16,"0"-1"-16,-78-79 0,184 159 15,-106-79-15,1-27 16,52-27-1,-52 1-15,-27-27 0,0 26 16,0-52 0,-53-80-16,26 106 15,1 27-15,-54-80 16,54 80-16,-1 26 0,-52 158 47,79 1-47,27-80 15,-27-52-15,26 26 0,0-27 16,1 1-16,26-1 0,-27 1 16,27-27-16,-26 0 15,79-212 1,-133 106 0,1 53-16,-1 27 0,1-27 15,-1 26-15,1-26 0,-1 27 16,-26 0-1,0 105 1,53-53-16,27 54 0,-1-54 16,-26 1-16,80 52 15,26-79 1,-80-26-16,27-27 16,-27-53-1,1 53-15,-27-53 16,0 27-16,0 26 15,0 26-15,26 1 0,27 105 32,80 212-17,-107-158-15,53 105 16,-26-106-16,27 106 0,-54-132 16,27 106-16,-27-133 0,1 0 15,-1 1-15,1-27 0,-27 0 16,0-27-16,0 0 0,-27 1 15,-26-106-15,-158-265 16,79 53 0,79 132-1,53 79-15,0-52 16,0 106-16,0-80 0,53-53 16,-27 80-16,0-1 15,27-78 1,-26-54-1,-1 133 1,-26 52-16,-26-132 16,-1 133-1,54 264 32,132 0-16,-133-238-31,27 27 16,-27-27-16,80-53 0,-53 0 16,-26 26-16,-27-26 15,26 0-15,-26 27 0,27-80 16,-1 0 0,-26 80-16,26-1 0,1-26 15,-1 53 32,1 27-16,-80 79 32,53-80-48,0 27-15,53 132 16,-53-158 0,53 26-1,26-53 1,-52-27-16,26-52 0,-27-27 16,27 0-16,-53 27 15,-132-556 16,52 423-31,80 133 16,-53-53 0,53 184-16,53 107 15,-26-79 1,-27-1-16,53 0 0,-27 27 0,27-26 16,-27-1-16,213 159 15,-134-185 1,-78-27-16,-1-26 15,-26-53-15,-26 27 16,-159-106 0,105 105-16</inkml:trace>
  <inkml:trace contextRef="#ctx0" brushRef="#br0" timeOffset="1815.94">43206 22251 0,'-52'27'0,"104"-54"0,187-25 46,25-54-30,-158 79 0,-80 1-16,1-1 0,-1 1 0,-131-27 31,-1 53-15</inkml:trace>
  <inkml:trace contextRef="#ctx0" brushRef="#br0" timeOffset="1941.19">42836 22093 0,'-132'-27'16,"264"54"-16,-264-80 0,105 53 0,27-27 15,27 27-15,26-26 16,52-1 0</inkml:trace>
  <inkml:trace contextRef="#ctx0" brushRef="#br0" timeOffset="3400.56">44212 21458 0,'0'0'0,"26"-371"32,-26 345-17,0-54-15,0 54 16,27 52-16,-27 1 0,26-1 0,107 371 31,-54-106-15,-79-211-16,26-1 0,1 0 15,-1 54 1,27 52-16,-53-159 16,0 1-16,0-1 15,-132-184 1,0-28-1,52 81 1,27 25-16,-26 1 16,79 52-16,0 54 15,132 79 17,-105-80-32,79 27 15,26 0 1,-106-53-16,27 26 0,-26-26 15,-1 0-15,133-53 16,-133 27 0,1 0-16,-1-54 0,-26 54 0,0-1 15,27 1-15,-27-27 0,0 26 0,0 1 16,26-27 15,54 185 0,-54-79-31,0-26 16,1-1-16,-1 1 0,27-1 16,132-52 15,-132-27-15,-53 26-16,53-52 0,-53 26 15,27 0-15,-27 27 0,26-27 0,-26 26 0,0 1 16,27-54-1,-27 54-15,26 79 32,-26-27-32,53 133 15,-26-80 1,-1-26 0,-26-26-16,26-27 0,-26 26 0,27-26 15,158-159 16,-105 54-15,-54 52-16,0 26 16,1-26-16,-1 27 0,1 52 31,105 107-15,-53-107 15,54-52-16,-80-1-15,26-79 16,-53-105 0,-26 131-1,-26-78-15,0 52 0,-27-106 16,53 133-16,-27 26 0,1-80 0,-1 107 16,27 0-1,27 52-15,-27 27 16,53 53-16,-27-27 15,-26 1-15,53 105 16,53 132 0,-80-237-16,1 25 0,-27-52 0,26-26 15,-26 26-15,27-27 16,-27 1-16,26-213 31,-26-52-15,0 159-16,0-80 15,80-79 1,-28 185 0,1 27-16,-26 26 0,52 26 15,-52 1 1,26 131 0,-80-52-1,1-53 1,-1-53 15,80 27 0,-26-27-31,-1 26 16,27 0-16,-27-26 0,1 27 0,-1-27 16,1 26-16,52-26 31,-132-79 0,-79-27-15,26 53-16,27 0 0</inkml:trace>
  <inkml:trace contextRef="#ctx0" brushRef="#br0" timeOffset="3661.77">46038 20320 0,'0'0'0,"-159"79"31,159-52-31,26-27 31,1-27-15,-1 1-16,-26-1 0,0 1 16,0 0-16,0-1 0,-106-79 31,-52 133-16,52 26 1,53 0-16,-53 26 16,0 0-16,27 27 15,26-79-15</inkml:trace>
  <inkml:trace contextRef="#ctx0" brushRef="#br0" timeOffset="4300.88">41513 25162 0,'0'0'0,"-53"53"16,27-53-16,26 26 15,53-79 17,370-264-1,-291 237-31,1 1 0,1004-529 31,160 78-15,-953 398-16,-186 79 15,1 0-15,0 0 0,-27 0 16,-26 1-16,26-1 0,-26 0 0,-26 26 16,264-132-1,-212 107 1,-106 25-16,54 1 16,-54-1-16,27 1 15,-79 52 16,-1 1-31,27-1 0,-79 27 16,26 26 0,-159 239-1,106-186-15,53-52 16</inkml:trace>
  <inkml:trace contextRef="#ctx0" brushRef="#br0" timeOffset="5720.26">41778 24977 0,'0'0'32,"106"-53"-17,105-80 1,107-25 0,211-80-1,-423 185 1</inkml:trace>
  <inkml:trace contextRef="#ctx0" brushRef="#br0" timeOffset="6210.04">45323 23707 0,'53'-27'0,"-106"54"16,159-80-16,-80 53 0,1-27 0,26 27 15,-53-26 17,26 26-17,1 0 32,-27-27-31,26 27 93,1 0-62,-80 0-16,0 0-15,26 27 0</inkml:trace>
  <inkml:trace contextRef="#ctx0" brushRef="#br0" timeOffset="15092.32">44132 25003 0,'-26'-26'15,"26"-1"95,0 1-32,26-1-47,-26 1 422,0-1-437,0 1 46,0-1 219,0 1-265,0 0 31,0-1 47,0 1 937,-26 26-1031,52-27 16,-52 27 15,52 0-31,-26-26 15,-26 26 1</inkml:trace>
  <inkml:trace contextRef="#ctx0" brushRef="#br0" timeOffset="16844.16">44132 25109 0,'0'0'0,"0"-27"16,27 27 218,-1-26-218,1 0-1,-1-1 16,1 1 1,-1 26-1,-26-27-15,27 27-1,-27-26 16,26 26 1</inkml:trace>
  <inkml:trace contextRef="#ctx0" brushRef="#br0" timeOffset="33122.89">21881 12647 0,'-26'-26'109</inkml:trace>
  <inkml:trace contextRef="#ctx0" brushRef="#br0" timeOffset="35908.33">21034 12594 0,'0'27'79,"0"-1"-17,-26-26-31,26 27 32,-27-27-32,1 0 16,0 0 62,-1 26-31,1-26 47,26 26-93,-27-26 77,27 27 94,0-1-156,0-52 469,0-1 156,0 1-626,-26-53-14,-1 52-32</inkml:trace>
  <inkml:trace contextRef="#ctx0" brushRef="#br0" timeOffset="52202.86">29501 14605 0,'0'0'0,"-423"-265"16,-159 27-1,-27 53 17,265 132-17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26.09.2024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71B2431-D351-4C6E-A3CF-9DFAC0E3E050}" type="slidenum">
              <a:rPr lang="cs-CZ" smtClean="0"/>
              <a:t>3</a:t>
            </a:fld>
            <a:endParaRPr lang="cs-CZ"/>
          </a:p>
        </p:txBody>
      </p:sp>
    </p:spTree>
    <p:extLst>
      <p:ext uri="{BB962C8B-B14F-4D97-AF65-F5344CB8AC3E}">
        <p14:creationId xmlns:p14="http://schemas.microsoft.com/office/powerpoint/2010/main" val="3114516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2.sv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2.xml"/><Relationship Id="rId5" Type="http://schemas.openxmlformats.org/officeDocument/2006/relationships/image" Target="../media/image3.png"/><Relationship Id="rId4" Type="http://schemas.openxmlformats.org/officeDocument/2006/relationships/customXml" Target="../ink/ink1.xm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https://github.com/" TargetMode="Externa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0" y="0"/>
            <a:ext cx="4280329" cy="4280329"/>
          </a:xfrm>
          <a:prstGeom prst="rect">
            <a:avLst/>
          </a:prstGeom>
        </p:spPr>
      </p:pic>
      <p:pic>
        <p:nvPicPr>
          <p:cNvPr id="3" name="Picture 3"/>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4008903" y="6007903"/>
            <a:ext cx="4279097" cy="4279097"/>
          </a:xfrm>
          <a:prstGeom prst="rect">
            <a:avLst/>
          </a:prstGeom>
        </p:spPr>
      </p:pic>
      <p:grpSp>
        <p:nvGrpSpPr>
          <p:cNvPr id="4" name="Group 4"/>
          <p:cNvGrpSpPr/>
          <p:nvPr/>
        </p:nvGrpSpPr>
        <p:grpSpPr>
          <a:xfrm>
            <a:off x="8001000" y="2684487"/>
            <a:ext cx="10172700" cy="3602014"/>
            <a:chOff x="0" y="0"/>
            <a:chExt cx="3711029" cy="1913890"/>
          </a:xfrm>
        </p:grpSpPr>
        <p:sp>
          <p:nvSpPr>
            <p:cNvPr id="5" name="Freeform 5"/>
            <p:cNvSpPr/>
            <p:nvPr/>
          </p:nvSpPr>
          <p:spPr>
            <a:xfrm>
              <a:off x="0" y="0"/>
              <a:ext cx="3711029" cy="1913890"/>
            </a:xfrm>
            <a:custGeom>
              <a:avLst/>
              <a:gdLst/>
              <a:ahLst/>
              <a:cxnLst/>
              <a:rect l="l" t="t" r="r" b="b"/>
              <a:pathLst>
                <a:path w="3711029" h="1913890">
                  <a:moveTo>
                    <a:pt x="0" y="0"/>
                  </a:moveTo>
                  <a:lnTo>
                    <a:pt x="3711029" y="0"/>
                  </a:lnTo>
                  <a:lnTo>
                    <a:pt x="3711029" y="1913890"/>
                  </a:lnTo>
                  <a:lnTo>
                    <a:pt x="0" y="1913890"/>
                  </a:lnTo>
                  <a:close/>
                </a:path>
              </a:pathLst>
            </a:custGeom>
            <a:solidFill>
              <a:srgbClr val="F6E977"/>
            </a:solidFill>
          </p:spPr>
        </p:sp>
      </p:grpSp>
      <p:grpSp>
        <p:nvGrpSpPr>
          <p:cNvPr id="6" name="Group 6"/>
          <p:cNvGrpSpPr/>
          <p:nvPr/>
        </p:nvGrpSpPr>
        <p:grpSpPr>
          <a:xfrm>
            <a:off x="17503442" y="0"/>
            <a:ext cx="784558" cy="1829535"/>
            <a:chOff x="0" y="0"/>
            <a:chExt cx="286209" cy="667420"/>
          </a:xfrm>
        </p:grpSpPr>
        <p:sp>
          <p:nvSpPr>
            <p:cNvPr id="7" name="Freeform 7"/>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8" name="Group 8"/>
          <p:cNvGrpSpPr/>
          <p:nvPr/>
        </p:nvGrpSpPr>
        <p:grpSpPr>
          <a:xfrm>
            <a:off x="17503442" y="8909397"/>
            <a:ext cx="784558" cy="2755206"/>
            <a:chOff x="0" y="0"/>
            <a:chExt cx="286209" cy="1005107"/>
          </a:xfrm>
        </p:grpSpPr>
        <p:sp>
          <p:nvSpPr>
            <p:cNvPr id="9" name="Freeform 9"/>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10" name="Group 10"/>
          <p:cNvGrpSpPr/>
          <p:nvPr/>
        </p:nvGrpSpPr>
        <p:grpSpPr>
          <a:xfrm>
            <a:off x="0" y="8494608"/>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rot="5400000">
            <a:off x="-21066" y="0"/>
            <a:ext cx="1795264" cy="1792392"/>
            <a:chOff x="0" y="0"/>
            <a:chExt cx="6350000" cy="6339840"/>
          </a:xfrm>
        </p:grpSpPr>
        <p:sp>
          <p:nvSpPr>
            <p:cNvPr id="13" name="Freeform 13"/>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sp>
        <p:nvSpPr>
          <p:cNvPr id="17" name="TextBox 16">
            <a:extLst>
              <a:ext uri="{FF2B5EF4-FFF2-40B4-BE49-F238E27FC236}">
                <a16:creationId xmlns:a16="http://schemas.microsoft.com/office/drawing/2014/main" id="{9115BB45-FE34-B26E-16B6-F614EEB28716}"/>
              </a:ext>
            </a:extLst>
          </p:cNvPr>
          <p:cNvSpPr txBox="1"/>
          <p:nvPr/>
        </p:nvSpPr>
        <p:spPr>
          <a:xfrm>
            <a:off x="8751721" y="3747166"/>
            <a:ext cx="9144000" cy="1323439"/>
          </a:xfrm>
          <a:prstGeom prst="rect">
            <a:avLst/>
          </a:prstGeom>
          <a:noFill/>
        </p:spPr>
        <p:txBody>
          <a:bodyPr wrap="square">
            <a:spAutoFit/>
          </a:bodyPr>
          <a:lstStyle/>
          <a:p>
            <a:endParaRPr lang="en-IN" sz="4000" b="1" dirty="0">
              <a:solidFill>
                <a:schemeClr val="tx1"/>
              </a:solidFill>
            </a:endParaRPr>
          </a:p>
          <a:p>
            <a:pPr marL="285750" indent="-285750">
              <a:buFont typeface="Arial" panose="020B0604020202020204" pitchFamily="34" charset="0"/>
              <a:buChar char="•"/>
            </a:pPr>
            <a:r>
              <a:rPr lang="en-US" sz="4000" b="1" dirty="0"/>
              <a:t>Git and GitHub</a:t>
            </a:r>
            <a:endParaRPr lang="en-IN" sz="4000" b="1" dirty="0">
              <a:solidFill>
                <a:schemeClr val="tx1"/>
              </a:solidFill>
            </a:endParaRPr>
          </a:p>
        </p:txBody>
      </p:sp>
      <p:sp>
        <p:nvSpPr>
          <p:cNvPr id="19" name="TextBox 18">
            <a:extLst>
              <a:ext uri="{FF2B5EF4-FFF2-40B4-BE49-F238E27FC236}">
                <a16:creationId xmlns:a16="http://schemas.microsoft.com/office/drawing/2014/main" id="{F8BC0902-30FB-3E11-A72E-36BD27584D29}"/>
              </a:ext>
            </a:extLst>
          </p:cNvPr>
          <p:cNvSpPr txBox="1"/>
          <p:nvPr/>
        </p:nvSpPr>
        <p:spPr>
          <a:xfrm>
            <a:off x="8686800" y="3122038"/>
            <a:ext cx="9288780" cy="1210011"/>
          </a:xfrm>
          <a:prstGeom prst="rect">
            <a:avLst/>
          </a:prstGeom>
          <a:noFill/>
        </p:spPr>
        <p:txBody>
          <a:bodyPr wrap="square">
            <a:spAutoFit/>
          </a:bodyPr>
          <a:lstStyle/>
          <a:p>
            <a:pPr>
              <a:lnSpc>
                <a:spcPct val="150000"/>
              </a:lnSpc>
            </a:pPr>
            <a:r>
              <a:rPr lang="en-US" sz="5400" b="1" dirty="0">
                <a:solidFill>
                  <a:schemeClr val="tx1"/>
                </a:solidFill>
              </a:rPr>
              <a:t>Today’s Agenda</a:t>
            </a:r>
            <a:endParaRPr lang="en-IN" sz="5400" b="1" dirty="0">
              <a:solidFill>
                <a:schemeClr val="tx1"/>
              </a:solidFill>
            </a:endParaRPr>
          </a:p>
        </p:txBody>
      </p:sp>
      <mc:AlternateContent xmlns:mc="http://schemas.openxmlformats.org/markup-compatibility/2006">
        <mc:Choice xmlns:p14="http://schemas.microsoft.com/office/powerpoint/2010/main" Requires="p14">
          <p:contentPart p14:bwMode="auto" r:id="rId4">
            <p14:nvContentPartPr>
              <p14:cNvPr id="14" name="Ink 13">
                <a:extLst>
                  <a:ext uri="{FF2B5EF4-FFF2-40B4-BE49-F238E27FC236}">
                    <a16:creationId xmlns:a16="http://schemas.microsoft.com/office/drawing/2014/main" id="{F0B0FAB9-A870-8582-5C8E-0964858688EF}"/>
                  </a:ext>
                </a:extLst>
              </p14:cNvPr>
              <p14:cNvContentPartPr/>
              <p14:nvPr/>
            </p14:nvContentPartPr>
            <p14:xfrm>
              <a:off x="181080" y="819000"/>
              <a:ext cx="8087040" cy="9220680"/>
            </p14:xfrm>
          </p:contentPart>
        </mc:Choice>
        <mc:Fallback>
          <p:pic>
            <p:nvPicPr>
              <p:cNvPr id="14" name="Ink 13">
                <a:extLst>
                  <a:ext uri="{FF2B5EF4-FFF2-40B4-BE49-F238E27FC236}">
                    <a16:creationId xmlns:a16="http://schemas.microsoft.com/office/drawing/2014/main" id="{F0B0FAB9-A870-8582-5C8E-0964858688EF}"/>
                  </a:ext>
                </a:extLst>
              </p:cNvPr>
              <p:cNvPicPr/>
              <p:nvPr/>
            </p:nvPicPr>
            <p:blipFill>
              <a:blip r:embed="rId5"/>
              <a:stretch>
                <a:fillRect/>
              </a:stretch>
            </p:blipFill>
            <p:spPr>
              <a:xfrm>
                <a:off x="171720" y="809640"/>
                <a:ext cx="8105760" cy="9239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5" name="Ink 14">
                <a:extLst>
                  <a:ext uri="{FF2B5EF4-FFF2-40B4-BE49-F238E27FC236}">
                    <a16:creationId xmlns:a16="http://schemas.microsoft.com/office/drawing/2014/main" id="{67C94195-46F9-49B5-44B0-2859CF7DCB99}"/>
                  </a:ext>
                </a:extLst>
              </p14:cNvPr>
              <p14:cNvContentPartPr/>
              <p14:nvPr/>
            </p14:nvContentPartPr>
            <p14:xfrm>
              <a:off x="361800" y="762120"/>
              <a:ext cx="17412120" cy="9134640"/>
            </p14:xfrm>
          </p:contentPart>
        </mc:Choice>
        <mc:Fallback>
          <p:pic>
            <p:nvPicPr>
              <p:cNvPr id="15" name="Ink 14">
                <a:extLst>
                  <a:ext uri="{FF2B5EF4-FFF2-40B4-BE49-F238E27FC236}">
                    <a16:creationId xmlns:a16="http://schemas.microsoft.com/office/drawing/2014/main" id="{67C94195-46F9-49B5-44B0-2859CF7DCB99}"/>
                  </a:ext>
                </a:extLst>
              </p:cNvPr>
              <p:cNvPicPr/>
              <p:nvPr/>
            </p:nvPicPr>
            <p:blipFill>
              <a:blip r:embed="rId7"/>
              <a:stretch>
                <a:fillRect/>
              </a:stretch>
            </p:blipFill>
            <p:spPr>
              <a:xfrm>
                <a:off x="352440" y="752760"/>
                <a:ext cx="17430840" cy="9153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6" name="Ink 15">
                <a:extLst>
                  <a:ext uri="{FF2B5EF4-FFF2-40B4-BE49-F238E27FC236}">
                    <a16:creationId xmlns:a16="http://schemas.microsoft.com/office/drawing/2014/main" id="{3E97B1AE-D2D3-8410-04D2-D0DB5875E328}"/>
                  </a:ext>
                </a:extLst>
              </p14:cNvPr>
              <p14:cNvContentPartPr/>
              <p14:nvPr/>
            </p14:nvContentPartPr>
            <p14:xfrm>
              <a:off x="7486560" y="4533840"/>
              <a:ext cx="9620640" cy="4553280"/>
            </p14:xfrm>
          </p:contentPart>
        </mc:Choice>
        <mc:Fallback>
          <p:pic>
            <p:nvPicPr>
              <p:cNvPr id="16" name="Ink 15">
                <a:extLst>
                  <a:ext uri="{FF2B5EF4-FFF2-40B4-BE49-F238E27FC236}">
                    <a16:creationId xmlns:a16="http://schemas.microsoft.com/office/drawing/2014/main" id="{3E97B1AE-D2D3-8410-04D2-D0DB5875E328}"/>
                  </a:ext>
                </a:extLst>
              </p:cNvPr>
              <p:cNvPicPr/>
              <p:nvPr/>
            </p:nvPicPr>
            <p:blipFill>
              <a:blip r:embed="rId9"/>
              <a:stretch>
                <a:fillRect/>
              </a:stretch>
            </p:blipFill>
            <p:spPr>
              <a:xfrm>
                <a:off x="7477200" y="4524480"/>
                <a:ext cx="9639360" cy="4572000"/>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9630" y="0"/>
            <a:ext cx="2327622" cy="2327622"/>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6145912" y="8144912"/>
            <a:ext cx="2142088" cy="2142088"/>
          </a:xfrm>
          <a:prstGeom prst="rect">
            <a:avLst/>
          </a:prstGeom>
        </p:spPr>
      </p:pic>
      <p:grpSp>
        <p:nvGrpSpPr>
          <p:cNvPr id="4" name="Group 4"/>
          <p:cNvGrpSpPr/>
          <p:nvPr/>
        </p:nvGrpSpPr>
        <p:grpSpPr>
          <a:xfrm>
            <a:off x="17503442" y="0"/>
            <a:ext cx="784558" cy="1829535"/>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17503442" y="8909397"/>
            <a:ext cx="784558" cy="2755206"/>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8494608"/>
            <a:ext cx="1795264" cy="1792392"/>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21066" y="0"/>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1028700" y="1363120"/>
            <a:ext cx="6140876" cy="545718"/>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8" name="TextBox 17">
            <a:extLst>
              <a:ext uri="{FF2B5EF4-FFF2-40B4-BE49-F238E27FC236}">
                <a16:creationId xmlns:a16="http://schemas.microsoft.com/office/drawing/2014/main" id="{8263D10F-C775-3B72-D905-133EE4CD14B1}"/>
              </a:ext>
            </a:extLst>
          </p:cNvPr>
          <p:cNvSpPr txBox="1"/>
          <p:nvPr/>
        </p:nvSpPr>
        <p:spPr>
          <a:xfrm>
            <a:off x="938675" y="914766"/>
            <a:ext cx="6156438" cy="738664"/>
          </a:xfrm>
          <a:prstGeom prst="rect">
            <a:avLst/>
          </a:prstGeom>
          <a:noFill/>
        </p:spPr>
        <p:txBody>
          <a:bodyPr wrap="square" rtlCol="0">
            <a:spAutoFit/>
          </a:bodyPr>
          <a:lstStyle/>
          <a:p>
            <a:r>
              <a:rPr lang="en-US" sz="4200" b="1" dirty="0"/>
              <a:t>What is Git and GitHub?</a:t>
            </a:r>
            <a:endParaRPr lang="en-IN" sz="4200" b="1" dirty="0"/>
          </a:p>
        </p:txBody>
      </p:sp>
      <p:sp>
        <p:nvSpPr>
          <p:cNvPr id="19" name="TextBox 18">
            <a:extLst>
              <a:ext uri="{FF2B5EF4-FFF2-40B4-BE49-F238E27FC236}">
                <a16:creationId xmlns:a16="http://schemas.microsoft.com/office/drawing/2014/main" id="{0B589D5D-964C-8583-8368-77F900293CDB}"/>
              </a:ext>
            </a:extLst>
          </p:cNvPr>
          <p:cNvSpPr txBox="1"/>
          <p:nvPr/>
        </p:nvSpPr>
        <p:spPr>
          <a:xfrm>
            <a:off x="762001" y="1683869"/>
            <a:ext cx="16580954" cy="5823454"/>
          </a:xfrm>
          <a:prstGeom prst="rect">
            <a:avLst/>
          </a:prstGeom>
          <a:noFill/>
        </p:spPr>
        <p:txBody>
          <a:bodyPr wrap="square" rtlCol="0">
            <a:spAutoFit/>
          </a:bodyPr>
          <a:lstStyle/>
          <a:p>
            <a:pPr marL="514350" indent="-514350">
              <a:lnSpc>
                <a:spcPct val="150000"/>
              </a:lnSpc>
              <a:buFont typeface="Wingdings" panose="05000000000000000000" pitchFamily="2" charset="2"/>
              <a:buChar char="§"/>
            </a:pPr>
            <a:r>
              <a:rPr lang="en-US" sz="3600" dirty="0"/>
              <a:t>It is  a open-source solution.</a:t>
            </a:r>
          </a:p>
          <a:p>
            <a:pPr marL="514350" indent="-514350">
              <a:lnSpc>
                <a:spcPct val="150000"/>
              </a:lnSpc>
              <a:buFont typeface="Wingdings" panose="05000000000000000000" pitchFamily="2" charset="2"/>
              <a:buChar char="§"/>
            </a:pPr>
            <a:r>
              <a:rPr lang="en-US" sz="3600" dirty="0">
                <a:solidFill>
                  <a:srgbClr val="202124"/>
                </a:solidFill>
              </a:rPr>
              <a:t>Git is a version control system that lets you manage and keep track of your source code history. </a:t>
            </a:r>
          </a:p>
          <a:p>
            <a:pPr marL="514350" indent="-514350">
              <a:lnSpc>
                <a:spcPct val="150000"/>
              </a:lnSpc>
              <a:buFont typeface="Wingdings" panose="05000000000000000000" pitchFamily="2" charset="2"/>
              <a:buChar char="§"/>
            </a:pPr>
            <a:r>
              <a:rPr lang="en-US" sz="3600" dirty="0">
                <a:solidFill>
                  <a:srgbClr val="202124"/>
                </a:solidFill>
              </a:rPr>
              <a:t>GitHub is a cloud-based hosting service that lets you manage Git repositories</a:t>
            </a:r>
            <a:r>
              <a:rPr lang="en-US" sz="3600" dirty="0"/>
              <a:t> </a:t>
            </a:r>
          </a:p>
          <a:p>
            <a:pPr marL="514350" indent="-514350">
              <a:lnSpc>
                <a:spcPct val="150000"/>
              </a:lnSpc>
              <a:buFont typeface="Wingdings" panose="05000000000000000000" pitchFamily="2" charset="2"/>
              <a:buChar char="§"/>
            </a:pPr>
            <a:r>
              <a:rPr lang="en-US" sz="3600" dirty="0">
                <a:solidFill>
                  <a:srgbClr val="202124"/>
                </a:solidFill>
              </a:rPr>
              <a:t>GitHub is a code hosting platform for version control and collaboration. It lets you and others work together on projects from anywhere. It includes GitHub essentials like repositories, branches, commits, push and pull requests.</a:t>
            </a:r>
            <a:endParaRPr lang="en-US" sz="3600" dirty="0"/>
          </a:p>
        </p:txBody>
      </p:sp>
    </p:spTree>
    <p:extLst>
      <p:ext uri="{BB962C8B-B14F-4D97-AF65-F5344CB8AC3E}">
        <p14:creationId xmlns:p14="http://schemas.microsoft.com/office/powerpoint/2010/main" val="3811975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6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19630" y="0"/>
            <a:ext cx="2327622" cy="2327622"/>
          </a:xfrm>
          <a:prstGeom prst="rect">
            <a:avLst/>
          </a:prstGeom>
        </p:spPr>
      </p:pic>
      <p:pic>
        <p:nvPicPr>
          <p:cNvPr id="3" name="Picture 3"/>
          <p:cNvPicPr>
            <a:picLocks noChangeAspect="1"/>
          </p:cNvPicPr>
          <p:nvPr/>
        </p:nvPicPr>
        <p:blipFill>
          <a:blip r:embed="rId3"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16145912" y="8144912"/>
            <a:ext cx="2142088" cy="2142088"/>
          </a:xfrm>
          <a:prstGeom prst="rect">
            <a:avLst/>
          </a:prstGeom>
        </p:spPr>
      </p:pic>
      <p:grpSp>
        <p:nvGrpSpPr>
          <p:cNvPr id="4" name="Group 4"/>
          <p:cNvGrpSpPr/>
          <p:nvPr/>
        </p:nvGrpSpPr>
        <p:grpSpPr>
          <a:xfrm>
            <a:off x="17503442" y="0"/>
            <a:ext cx="784558" cy="1829535"/>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17503442" y="8909397"/>
            <a:ext cx="784558" cy="2755206"/>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8494608"/>
            <a:ext cx="1795264" cy="1792392"/>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21066" y="0"/>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1028700" y="1363120"/>
            <a:ext cx="6140876" cy="545718"/>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8" name="TextBox 17">
            <a:extLst>
              <a:ext uri="{FF2B5EF4-FFF2-40B4-BE49-F238E27FC236}">
                <a16:creationId xmlns:a16="http://schemas.microsoft.com/office/drawing/2014/main" id="{8263D10F-C775-3B72-D905-133EE4CD14B1}"/>
              </a:ext>
            </a:extLst>
          </p:cNvPr>
          <p:cNvSpPr txBox="1"/>
          <p:nvPr/>
        </p:nvSpPr>
        <p:spPr>
          <a:xfrm>
            <a:off x="1174661" y="952729"/>
            <a:ext cx="6156438" cy="738664"/>
          </a:xfrm>
          <a:prstGeom prst="rect">
            <a:avLst/>
          </a:prstGeom>
          <a:noFill/>
        </p:spPr>
        <p:txBody>
          <a:bodyPr wrap="square" rtlCol="0">
            <a:spAutoFit/>
          </a:bodyPr>
          <a:lstStyle/>
          <a:p>
            <a:r>
              <a:rPr lang="en-US" sz="4200" b="1" dirty="0"/>
              <a:t>Setup GitHub</a:t>
            </a:r>
            <a:endParaRPr lang="en-IN" sz="4200" b="1" dirty="0"/>
          </a:p>
        </p:txBody>
      </p:sp>
      <p:sp>
        <p:nvSpPr>
          <p:cNvPr id="14" name="TextBox 13">
            <a:extLst>
              <a:ext uri="{FF2B5EF4-FFF2-40B4-BE49-F238E27FC236}">
                <a16:creationId xmlns:a16="http://schemas.microsoft.com/office/drawing/2014/main" id="{2A26B0B7-0561-693A-F901-AEC5E092780B}"/>
              </a:ext>
            </a:extLst>
          </p:cNvPr>
          <p:cNvSpPr txBox="1"/>
          <p:nvPr/>
        </p:nvSpPr>
        <p:spPr>
          <a:xfrm>
            <a:off x="762001" y="1668629"/>
            <a:ext cx="16580954" cy="6654450"/>
          </a:xfrm>
          <a:prstGeom prst="rect">
            <a:avLst/>
          </a:prstGeom>
          <a:noFill/>
        </p:spPr>
        <p:txBody>
          <a:bodyPr wrap="square" rtlCol="0">
            <a:spAutoFit/>
          </a:bodyPr>
          <a:lstStyle/>
          <a:p>
            <a:pPr marL="428625" indent="-428625">
              <a:lnSpc>
                <a:spcPct val="150000"/>
              </a:lnSpc>
              <a:buFont typeface="Wingdings" panose="05000000000000000000" pitchFamily="2" charset="2"/>
              <a:buChar char="§"/>
            </a:pPr>
            <a:r>
              <a:rPr lang="en-US" sz="3600" dirty="0"/>
              <a:t>Create an account on </a:t>
            </a:r>
            <a:r>
              <a:rPr lang="en-US" sz="3600" dirty="0" err="1"/>
              <a:t>Github</a:t>
            </a:r>
            <a:r>
              <a:rPr lang="en-IN" sz="3600" dirty="0"/>
              <a:t>: </a:t>
            </a:r>
            <a:r>
              <a:rPr lang="en-IN" sz="3600" dirty="0">
                <a:hlinkClick r:id="rId5"/>
              </a:rPr>
              <a:t>https://github.com/</a:t>
            </a:r>
            <a:endParaRPr lang="en-IN" sz="3600" dirty="0"/>
          </a:p>
          <a:p>
            <a:pPr marL="428625" indent="-428625">
              <a:lnSpc>
                <a:spcPct val="150000"/>
              </a:lnSpc>
              <a:buFont typeface="Wingdings" panose="05000000000000000000" pitchFamily="2" charset="2"/>
              <a:buChar char="§"/>
            </a:pPr>
            <a:r>
              <a:rPr lang="en-IN" sz="3600" dirty="0"/>
              <a:t>Install Git: https://git-scm.com/downloads</a:t>
            </a:r>
          </a:p>
          <a:p>
            <a:pPr marL="428625" indent="-428625">
              <a:lnSpc>
                <a:spcPct val="150000"/>
              </a:lnSpc>
              <a:buFont typeface="Wingdings" panose="05000000000000000000" pitchFamily="2" charset="2"/>
              <a:buChar char="§"/>
            </a:pPr>
            <a:r>
              <a:rPr lang="en-IN" sz="3600" dirty="0"/>
              <a:t> Create a repository on GitHub.</a:t>
            </a:r>
          </a:p>
          <a:p>
            <a:pPr marL="428625" indent="-428625">
              <a:lnSpc>
                <a:spcPct val="150000"/>
              </a:lnSpc>
              <a:buFont typeface="Wingdings" panose="05000000000000000000" pitchFamily="2" charset="2"/>
              <a:buChar char="§"/>
            </a:pPr>
            <a:r>
              <a:rPr lang="en-IN" sz="3600" dirty="0"/>
              <a:t>Add you local code to GitHub, using git bash (Commands are already mentioned on the page, when  you create  a repository).</a:t>
            </a:r>
          </a:p>
          <a:p>
            <a:pPr marL="428625" indent="-428625">
              <a:lnSpc>
                <a:spcPct val="150000"/>
              </a:lnSpc>
              <a:buFont typeface="Wingdings" panose="05000000000000000000" pitchFamily="2" charset="2"/>
              <a:buChar char="§"/>
            </a:pPr>
            <a:r>
              <a:rPr lang="en-IN" sz="3600" b="1" dirty="0"/>
              <a:t>Documentation</a:t>
            </a:r>
            <a:r>
              <a:rPr lang="en-IN" sz="3600" dirty="0"/>
              <a:t>: https://docs.github.com/en/get-started/getting-started-with-git/setting-your-username-in-git</a:t>
            </a:r>
          </a:p>
          <a:p>
            <a:pPr marL="428625" indent="-428625">
              <a:lnSpc>
                <a:spcPct val="150000"/>
              </a:lnSpc>
              <a:buFont typeface="Wingdings" panose="05000000000000000000" pitchFamily="2" charset="2"/>
              <a:buChar char="§"/>
            </a:pPr>
            <a:endParaRPr lang="en-US" sz="3600" dirty="0"/>
          </a:p>
        </p:txBody>
      </p:sp>
    </p:spTree>
    <p:extLst>
      <p:ext uri="{BB962C8B-B14F-4D97-AF65-F5344CB8AC3E}">
        <p14:creationId xmlns:p14="http://schemas.microsoft.com/office/powerpoint/2010/main" val="2322782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1024</TotalTime>
  <Words>162</Words>
  <Application>Microsoft Office PowerPoint</Application>
  <PresentationFormat>Custom</PresentationFormat>
  <Paragraphs>15</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Wingdings</vt:lpstr>
      <vt:lpstr>Arial</vt:lpstr>
      <vt:lpstr>Calibri</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SLC PPT - Content</dc:title>
  <cp:lastModifiedBy>urvashi singla</cp:lastModifiedBy>
  <cp:revision>86</cp:revision>
  <dcterms:created xsi:type="dcterms:W3CDTF">2006-08-16T00:00:00Z</dcterms:created>
  <dcterms:modified xsi:type="dcterms:W3CDTF">2024-09-26T15:29:14Z</dcterms:modified>
  <dc:identifier>DAFBHbFhJSU</dc:identifier>
</cp:coreProperties>
</file>