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7" r:id="rId2"/>
    <p:sldId id="333" r:id="rId3"/>
    <p:sldId id="350" r:id="rId4"/>
    <p:sldId id="335" r:id="rId5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2" autoAdjust="0"/>
    <p:restoredTop sz="94622" autoAdjust="0"/>
  </p:normalViewPr>
  <p:slideViewPr>
    <p:cSldViewPr>
      <p:cViewPr varScale="1">
        <p:scale>
          <a:sx n="42" d="100"/>
          <a:sy n="42" d="100"/>
        </p:scale>
        <p:origin x="628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7T16:21:24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1004 0 0,'0'0'464'0'0,"-16"0"-364"0"0,-6 0-608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7T16:21:41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1388 0 0,'-10'0'608'0'0,"4"0"-124"0"0,-1 3-44 0 0,4-3-72 0 0,0 0 0 0 0,0 0 160 0 0,0 0-276 0 0,3 3-28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7T16:21:55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720 24 968 0 0,'-70'-6'324'0'0,"-1"-3"8"0"0,4 3-112 0 0,3 3-12 0 0,-3 3-20 0 0,32 0-72 0 0,-20 0 56 0 0,-6 0-200 0 0,4 0-64 0 0,-7 0-88 0 0,9 0-140 0 0,1 0-240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7T16:22:03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148 259 880 0 0,'0'0'4090'0'0,"-18"-12"10246"0"0,11 12-13485 0 0,12 0 847 0 0,-5 0-1501 0 0,-1-13-8422 0 0,0 9 8090 0 0,0 0 0 0 0,0 0-1 0 0,0 0 1 0 0,-1 0-1 0 0,1 1 1 0 0,-1-1 0 0 0,0 1-1 0 0,0-1 1 0 0,-1 1 0 0 0,1 0-1 0 0,-1 0 1 0 0,0 0 0 0 0,-4-4-1 0 0,-8-11-430 0 0,6 5-145 0 0,1-1 1 0 0,1 0 0 0 0,-10-26 0 0 0,-1-2-683 0 0,-4 3 174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customXml" Target="../ink/ink2.xml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0" y="24971"/>
            <a:ext cx="4280329" cy="428032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4008903" y="6007903"/>
            <a:ext cx="4279097" cy="427909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001000" y="2684487"/>
            <a:ext cx="10172700" cy="4516413"/>
            <a:chOff x="0" y="0"/>
            <a:chExt cx="3711029" cy="139726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711029" cy="1397266"/>
            </a:xfrm>
            <a:custGeom>
              <a:avLst/>
              <a:gdLst/>
              <a:ahLst/>
              <a:cxnLst/>
              <a:rect l="l" t="t" r="r" b="b"/>
              <a:pathLst>
                <a:path w="3711029" h="1913890">
                  <a:moveTo>
                    <a:pt x="0" y="0"/>
                  </a:moveTo>
                  <a:lnTo>
                    <a:pt x="3711029" y="0"/>
                  </a:lnTo>
                  <a:lnTo>
                    <a:pt x="3711029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6E977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115BB45-FE34-B26E-16B6-F614EEB28716}"/>
              </a:ext>
            </a:extLst>
          </p:cNvPr>
          <p:cNvSpPr txBox="1"/>
          <p:nvPr/>
        </p:nvSpPr>
        <p:spPr>
          <a:xfrm>
            <a:off x="8751721" y="3704183"/>
            <a:ext cx="9144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4000" b="1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 err="1"/>
              <a:t>Axios</a:t>
            </a:r>
            <a:endParaRPr lang="en-US" sz="4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b="1" dirty="0"/>
          </a:p>
          <a:p>
            <a:endParaRPr lang="en-US" sz="4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BC0902-30FB-3E11-A72E-36BD27584D29}"/>
              </a:ext>
            </a:extLst>
          </p:cNvPr>
          <p:cNvSpPr txBox="1"/>
          <p:nvPr/>
        </p:nvSpPr>
        <p:spPr>
          <a:xfrm>
            <a:off x="8686800" y="3122038"/>
            <a:ext cx="9288780" cy="1210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/>
                </a:solidFill>
              </a:rPr>
              <a:t>Today’s Agenda</a:t>
            </a:r>
            <a:endParaRPr lang="en-IN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43940" y="953058"/>
            <a:ext cx="11391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Asynchronous</a:t>
            </a:r>
            <a:endParaRPr lang="en-IN" sz="4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845D23-7D0C-2F05-A7AA-F0E18F1B1458}"/>
              </a:ext>
            </a:extLst>
          </p:cNvPr>
          <p:cNvSpPr txBox="1"/>
          <p:nvPr/>
        </p:nvSpPr>
        <p:spPr>
          <a:xfrm>
            <a:off x="1067251" y="1810545"/>
            <a:ext cx="16149705" cy="4992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b="0" i="0" dirty="0">
                <a:solidFill>
                  <a:srgbClr val="000000"/>
                </a:solidFill>
                <a:effectLst/>
              </a:rPr>
              <a:t>Functions running in parallel with other functions are called asynchronous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0000"/>
                </a:solidFill>
              </a:rPr>
              <a:t>Ways to make JavaScript Asynchronous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</a:rPr>
              <a:t>Callbacks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Promises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</a:rPr>
              <a:t>Async/await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6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0513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41DB975F-F292-A1F3-93CC-C71C3E4F2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115" y="2347648"/>
            <a:ext cx="16011986" cy="65762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6D02BAE1-6F00-0455-7582-7115A0FE03CE}"/>
                  </a:ext>
                </a:extLst>
              </p14:cNvPr>
              <p14:cNvContentPartPr/>
              <p14:nvPr/>
            </p14:nvContentPartPr>
            <p14:xfrm>
              <a:off x="12182280" y="5182560"/>
              <a:ext cx="14040" cy="3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6D02BAE1-6F00-0455-7582-7115A0FE03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173640" y="5173560"/>
                <a:ext cx="31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6139944-CC03-C601-B962-407DC05DC859}"/>
                  </a:ext>
                </a:extLst>
              </p14:cNvPr>
              <p14:cNvContentPartPr/>
              <p14:nvPr/>
            </p14:nvContentPartPr>
            <p14:xfrm>
              <a:off x="8212200" y="6210720"/>
              <a:ext cx="12960" cy="25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6139944-CC03-C601-B962-407DC05DC85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03560" y="6201720"/>
                <a:ext cx="306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99DD10E-6272-CEF0-35D4-4DF0F048C0AF}"/>
                  </a:ext>
                </a:extLst>
              </p14:cNvPr>
              <p14:cNvContentPartPr/>
              <p14:nvPr/>
            </p14:nvContentPartPr>
            <p14:xfrm>
              <a:off x="9538440" y="5740920"/>
              <a:ext cx="259560" cy="900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99DD10E-6272-CEF0-35D4-4DF0F048C0A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529440" y="5731920"/>
                <a:ext cx="2772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9161CEAB-4BF3-9316-7194-2C01E8FF343E}"/>
                  </a:ext>
                </a:extLst>
              </p14:cNvPr>
              <p14:cNvContentPartPr/>
              <p14:nvPr/>
            </p14:nvContentPartPr>
            <p14:xfrm>
              <a:off x="11985360" y="7167600"/>
              <a:ext cx="53280" cy="9324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9161CEAB-4BF3-9316-7194-2C01E8FF343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976360" y="7158960"/>
                <a:ext cx="70920" cy="11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355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43940" y="953058"/>
            <a:ext cx="11391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err="1"/>
              <a:t>Axios</a:t>
            </a:r>
            <a:endParaRPr lang="en-IN" sz="4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74133B-1CEA-6BC1-2FE0-0F060AB791F7}"/>
              </a:ext>
            </a:extLst>
          </p:cNvPr>
          <p:cNvSpPr txBox="1"/>
          <p:nvPr/>
        </p:nvSpPr>
        <p:spPr>
          <a:xfrm>
            <a:off x="935664" y="1891907"/>
            <a:ext cx="14566605" cy="3330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dirty="0" err="1">
                <a:solidFill>
                  <a:srgbClr val="555555"/>
                </a:solidFill>
              </a:rPr>
              <a:t>Axios</a:t>
            </a:r>
            <a:r>
              <a:rPr lang="en-US" sz="3600" dirty="0">
                <a:solidFill>
                  <a:srgbClr val="555555"/>
                </a:solidFill>
              </a:rPr>
              <a:t> is a modern, Promise-based HTTP client library.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555555"/>
                </a:solidFill>
              </a:rPr>
              <a:t> This means that </a:t>
            </a:r>
            <a:r>
              <a:rPr lang="en-US" sz="3600" dirty="0" err="1">
                <a:solidFill>
                  <a:srgbClr val="555555"/>
                </a:solidFill>
              </a:rPr>
              <a:t>Axios</a:t>
            </a:r>
            <a:r>
              <a:rPr lang="en-US" sz="3600" dirty="0">
                <a:solidFill>
                  <a:srgbClr val="555555"/>
                </a:solidFill>
              </a:rPr>
              <a:t> is used to send an HTTP request and handle their responses, all using JavaScript's promises. 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dirty="0" err="1">
                <a:solidFill>
                  <a:srgbClr val="555555"/>
                </a:solidFill>
              </a:rPr>
              <a:t>Axios</a:t>
            </a:r>
            <a:r>
              <a:rPr lang="en-US" sz="3600" dirty="0">
                <a:solidFill>
                  <a:srgbClr val="555555"/>
                </a:solidFill>
              </a:rPr>
              <a:t> supports both Node.js and JavaScript in the browser.</a:t>
            </a:r>
            <a:endParaRPr 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092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</TotalTime>
  <Words>69</Words>
  <Application>Microsoft Office PowerPoint</Application>
  <PresentationFormat>Custom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Wingdings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SLC PPT - Content</dc:title>
  <cp:lastModifiedBy>urvashi singla</cp:lastModifiedBy>
  <cp:revision>238</cp:revision>
  <dcterms:created xsi:type="dcterms:W3CDTF">2006-08-16T00:00:00Z</dcterms:created>
  <dcterms:modified xsi:type="dcterms:W3CDTF">2024-10-19T14:24:29Z</dcterms:modified>
  <dc:identifier>DAFBHbFhJSU</dc:identifier>
</cp:coreProperties>
</file>