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7" r:id="rId4"/>
    <p:sldId id="320" r:id="rId5"/>
    <p:sldId id="316" r:id="rId6"/>
    <p:sldId id="331" r:id="rId7"/>
    <p:sldId id="329" r:id="rId8"/>
    <p:sldId id="318" r:id="rId9"/>
    <p:sldId id="304" r:id="rId10"/>
    <p:sldId id="332" r:id="rId11"/>
    <p:sldId id="333" r:id="rId12"/>
    <p:sldId id="264" r:id="rId13"/>
    <p:sldId id="263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Browser Support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C92A3C-E94D-D127-B476-06A69233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04" y="1369448"/>
            <a:ext cx="6792992" cy="96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6BD69-4B79-D982-0A02-4A469A950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26" y="2903811"/>
            <a:ext cx="6792993" cy="9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Background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Specificity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Display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Flex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+mn-lt"/>
              </a:rPr>
              <a:t>Animation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2738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Background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0983-911B-B2BF-9A44-BF52C1DD14AE}"/>
              </a:ext>
            </a:extLst>
          </p:cNvPr>
          <p:cNvSpPr txBox="1"/>
          <p:nvPr/>
        </p:nvSpPr>
        <p:spPr>
          <a:xfrm>
            <a:off x="572091" y="1099791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background properties are used to add background effects for elements.</a:t>
            </a:r>
          </a:p>
          <a:p>
            <a:pPr algn="l"/>
            <a:r>
              <a:rPr lang="en-US" sz="1800" dirty="0"/>
              <a:t>Properties to Style Background: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    background-color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background-image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background-repeat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background-attachment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 (shorthand property)</a:t>
            </a:r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718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21970" y="50449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Combinators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B7661-A53B-27B5-4708-E92A0F3138A3}"/>
              </a:ext>
            </a:extLst>
          </p:cNvPr>
          <p:cNvSpPr txBox="1"/>
          <p:nvPr/>
        </p:nvSpPr>
        <p:spPr>
          <a:xfrm>
            <a:off x="514350" y="1065179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A combinator is something that explains the relationship between the selectors.</a:t>
            </a:r>
          </a:p>
          <a:p>
            <a:pPr algn="l"/>
            <a:r>
              <a:rPr lang="en-US" sz="1800" dirty="0"/>
              <a:t>A CSS selector can contain more than one simple selector. Between the simple selectors, we can include a combinator.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There are four different combinators in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descendant selector (space)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child selector (&gt;)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adjacent sibling selector (+)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general sibling selector (~)</a:t>
            </a:r>
          </a:p>
          <a:p>
            <a:pPr algn="just"/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7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Specificity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AD5D-C488-BB63-547C-993B3BE684E9}"/>
              </a:ext>
            </a:extLst>
          </p:cNvPr>
          <p:cNvSpPr txBox="1"/>
          <p:nvPr/>
        </p:nvSpPr>
        <p:spPr>
          <a:xfrm>
            <a:off x="488315" y="1055256"/>
            <a:ext cx="84671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If there are two or more conflicting CSS rules that point to the same element, the browser follows some rules to determine which one is most specific and therefore wins out.</a:t>
            </a:r>
          </a:p>
          <a:p>
            <a:pPr algn="l"/>
            <a:r>
              <a:rPr lang="en-US" sz="1800" dirty="0"/>
              <a:t>Think of specificity as a score/rank that determines which style declarations are ultimately applied to an element.</a:t>
            </a:r>
          </a:p>
          <a:p>
            <a:pPr algn="l"/>
            <a:r>
              <a:rPr lang="en-US" sz="1800" dirty="0"/>
              <a:t>The universal selector (*) has low specificity, while ID selectors are highly specific! 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Order of specificity</a:t>
            </a:r>
          </a:p>
          <a:p>
            <a:pPr algn="l"/>
            <a:r>
              <a:rPr lang="en-US" sz="1800" dirty="0"/>
              <a:t>Inline styles </a:t>
            </a:r>
          </a:p>
          <a:p>
            <a:pPr algn="l"/>
            <a:r>
              <a:rPr lang="en-US" sz="1800" dirty="0"/>
              <a:t>IDs </a:t>
            </a:r>
          </a:p>
          <a:p>
            <a:pPr algn="l"/>
            <a:r>
              <a:rPr lang="en-US" sz="1800" dirty="0"/>
              <a:t>Classes, attributes and pseudo-classes</a:t>
            </a:r>
          </a:p>
          <a:p>
            <a:pPr algn="l"/>
            <a:r>
              <a:rPr lang="en-US" sz="1800" dirty="0"/>
              <a:t>Elements and pseudo-elements 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14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572091" y="499132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Display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74059-ADAD-8F15-DD0A-B0D7D261EBBB}"/>
              </a:ext>
            </a:extLst>
          </p:cNvPr>
          <p:cNvSpPr txBox="1"/>
          <p:nvPr/>
        </p:nvSpPr>
        <p:spPr>
          <a:xfrm>
            <a:off x="514350" y="998431"/>
            <a:ext cx="8290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Display property is the most important CSS property for controlling layout.</a:t>
            </a:r>
          </a:p>
          <a:p>
            <a:r>
              <a:rPr lang="en-US" sz="1800" dirty="0"/>
              <a:t>The display property specifies if/how an element is displayed.</a:t>
            </a:r>
          </a:p>
          <a:p>
            <a:r>
              <a:rPr lang="en-US" sz="1800" dirty="0"/>
              <a:t>Every HTML element has a default display value depending on what type of element it is. The default display value for most elements is </a:t>
            </a:r>
            <a:r>
              <a:rPr lang="en-IN" sz="1800" dirty="0"/>
              <a:t>Block or inline</a:t>
            </a:r>
          </a:p>
        </p:txBody>
      </p:sp>
    </p:spTree>
    <p:extLst>
      <p:ext uri="{BB962C8B-B14F-4D97-AF65-F5344CB8AC3E}">
        <p14:creationId xmlns:p14="http://schemas.microsoft.com/office/powerpoint/2010/main" val="190841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518066" y="487603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b="1" dirty="0"/>
              <a:t>Flex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BDD47-3765-56BF-A96C-85F1A60FBBF9}"/>
              </a:ext>
            </a:extLst>
          </p:cNvPr>
          <p:cNvSpPr txBox="1"/>
          <p:nvPr/>
        </p:nvSpPr>
        <p:spPr>
          <a:xfrm>
            <a:off x="505966" y="954419"/>
            <a:ext cx="861951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/>
              <a:t>Before the Flex Layout module, there were four layout modes: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Block, for sections in a webpage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Inline, for text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Table, for two-dimensional table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Positioned, for explicit position of an element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The Flexible Box Layout Module, makes it easier to design flexible responsive layout structure without using float or positioning.</a:t>
            </a:r>
          </a:p>
          <a:p>
            <a:pPr algn="l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15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21970" y="50449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527760" y="1073976"/>
            <a:ext cx="8616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position property specifies the type of positioning method used for an element.</a:t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>There are five different position values:</a:t>
            </a:r>
          </a:p>
          <a:p>
            <a:r>
              <a:rPr lang="en-US" sz="1800" dirty="0"/>
              <a:t>static</a:t>
            </a:r>
          </a:p>
          <a:p>
            <a:r>
              <a:rPr lang="en-US" sz="1800" dirty="0"/>
              <a:t>relative</a:t>
            </a:r>
          </a:p>
          <a:p>
            <a:r>
              <a:rPr lang="en-US" sz="1800" dirty="0"/>
              <a:t>fixed</a:t>
            </a:r>
          </a:p>
          <a:p>
            <a:r>
              <a:rPr lang="en-US" sz="1800" dirty="0"/>
              <a:t>absolute</a:t>
            </a:r>
          </a:p>
          <a:p>
            <a:r>
              <a:rPr lang="en-US" sz="1800" dirty="0"/>
              <a:t>sticky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527761" y="1073976"/>
            <a:ext cx="8435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CSS allows animation of HTML elements without using JavaScript.</a:t>
            </a:r>
          </a:p>
          <a:p>
            <a:pPr algn="l"/>
            <a:r>
              <a:rPr lang="en-US" sz="1800" dirty="0"/>
              <a:t>An animation lets an element gradually change from one style to another.</a:t>
            </a:r>
          </a:p>
          <a:p>
            <a:pPr algn="l"/>
            <a:r>
              <a:rPr lang="en-US" sz="1800" dirty="0"/>
              <a:t>You can change as many CSS properties you want, as many times as you want.</a:t>
            </a:r>
          </a:p>
          <a:p>
            <a:pPr algn="l"/>
            <a:r>
              <a:rPr lang="en-US" sz="1800" dirty="0"/>
              <a:t>To use CSS animation, you must first specify some keyframes for the animation.</a:t>
            </a:r>
          </a:p>
          <a:p>
            <a:endParaRPr lang="en-IN" sz="1800" dirty="0"/>
          </a:p>
          <a:p>
            <a:r>
              <a:rPr lang="en-IN" sz="1800" b="1" dirty="0"/>
              <a:t> Animation Properties:</a:t>
            </a:r>
            <a:br>
              <a:rPr lang="en-IN" sz="1800" dirty="0"/>
            </a:br>
            <a:r>
              <a:rPr lang="en-IN" sz="1800" dirty="0"/>
              <a:t> animation-name</a:t>
            </a:r>
            <a:br>
              <a:rPr lang="en-IN" sz="1800" dirty="0"/>
            </a:br>
            <a:r>
              <a:rPr lang="en-IN" sz="1800" dirty="0"/>
              <a:t> animation-duration</a:t>
            </a:r>
            <a:br>
              <a:rPr lang="en-IN" sz="1800" dirty="0"/>
            </a:br>
            <a:r>
              <a:rPr lang="en-IN" sz="1800" dirty="0"/>
              <a:t> animation-timing-function</a:t>
            </a:r>
            <a:br>
              <a:rPr lang="en-IN" sz="1800" dirty="0"/>
            </a:br>
            <a:r>
              <a:rPr lang="en-IN" sz="1800" dirty="0"/>
              <a:t> animation-delay</a:t>
            </a:r>
            <a:br>
              <a:rPr lang="en-IN" sz="1800" dirty="0"/>
            </a:br>
            <a:r>
              <a:rPr lang="en-IN" sz="1800" dirty="0"/>
              <a:t> animation-iteration-count</a:t>
            </a:r>
            <a:br>
              <a:rPr lang="en-IN" sz="1800" dirty="0"/>
            </a:br>
            <a:r>
              <a:rPr lang="en-IN" sz="1800" dirty="0"/>
              <a:t> animation-direction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504383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435</Words>
  <Application>Microsoft Office PowerPoint</Application>
  <PresentationFormat>On-screen Show (16:9)</PresentationFormat>
  <Paragraphs>71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Consolas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106</cp:revision>
  <dcterms:modified xsi:type="dcterms:W3CDTF">2024-09-13T15:38:47Z</dcterms:modified>
</cp:coreProperties>
</file>