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33" r:id="rId3"/>
    <p:sldId id="343" r:id="rId4"/>
    <p:sldId id="340" r:id="rId5"/>
    <p:sldId id="341" r:id="rId6"/>
    <p:sldId id="342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Events</a:t>
            </a: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Selectors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F28E7-D22B-8966-F302-D33720B9C494}"/>
              </a:ext>
            </a:extLst>
          </p:cNvPr>
          <p:cNvSpPr txBox="1"/>
          <p:nvPr/>
        </p:nvSpPr>
        <p:spPr>
          <a:xfrm>
            <a:off x="1144181" y="2101784"/>
            <a:ext cx="1614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getElementById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getElementsByClassname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>
                <a:solidFill>
                  <a:srgbClr val="000000"/>
                </a:solidFill>
                <a:effectLst/>
                <a:latin typeface="+mn-lt"/>
              </a:rPr>
              <a:t>getElementsByTagName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0000"/>
                </a:solidFill>
                <a:effectLst/>
                <a:latin typeface="+mn-lt"/>
              </a:rPr>
              <a:t>Query Selectors</a:t>
            </a: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Creating and adding elements</a:t>
            </a:r>
          </a:p>
          <a:p>
            <a:endParaRPr lang="en-IN" sz="4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93C58-219B-291B-3381-BD828F6BA90D}"/>
              </a:ext>
            </a:extLst>
          </p:cNvPr>
          <p:cNvSpPr txBox="1"/>
          <p:nvPr/>
        </p:nvSpPr>
        <p:spPr>
          <a:xfrm>
            <a:off x="1144181" y="2019300"/>
            <a:ext cx="1643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</a:rPr>
              <a:t>We can insert html element and attribute through </a:t>
            </a:r>
            <a:r>
              <a:rPr lang="en-IN" sz="3600" dirty="0" err="1">
                <a:solidFill>
                  <a:srgbClr val="000000"/>
                </a:solidFill>
              </a:rPr>
              <a:t>js</a:t>
            </a:r>
            <a:r>
              <a:rPr lang="en-IN" sz="3600" dirty="0">
                <a:solidFill>
                  <a:srgbClr val="000000"/>
                </a:solidFill>
              </a:rPr>
              <a:t> using DOM methods</a:t>
            </a:r>
          </a:p>
          <a:p>
            <a:endParaRPr lang="en-IN" sz="3600" dirty="0">
              <a:solidFill>
                <a:srgbClr val="000000"/>
              </a:solidFill>
            </a:endParaRPr>
          </a:p>
          <a:p>
            <a:r>
              <a:rPr lang="en-IN" sz="3600" b="1" dirty="0" err="1">
                <a:solidFill>
                  <a:srgbClr val="000000"/>
                </a:solidFill>
              </a:rPr>
              <a:t>ClassList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219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81D78-DE57-D327-62CB-028AB7C3F638}"/>
              </a:ext>
            </a:extLst>
          </p:cNvPr>
          <p:cNvSpPr txBox="1"/>
          <p:nvPr/>
        </p:nvSpPr>
        <p:spPr>
          <a:xfrm>
            <a:off x="1128941" y="2061165"/>
            <a:ext cx="16109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An HTML event can be something the browser does, or something a user does.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and Event Listener.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 assign events to HTML elements you can use event attributes.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can be used to handle and verify user input, user actions, and browser actions.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 DOM Event Property + </a:t>
            </a:r>
            <a:r>
              <a:rPr lang="en-IN" sz="3600" dirty="0" err="1">
                <a:solidFill>
                  <a:srgbClr val="000000"/>
                </a:solidFill>
              </a:rPr>
              <a:t>addEventListener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822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93C58-219B-291B-3381-BD828F6BA90D}"/>
              </a:ext>
            </a:extLst>
          </p:cNvPr>
          <p:cNvSpPr txBox="1"/>
          <p:nvPr/>
        </p:nvSpPr>
        <p:spPr>
          <a:xfrm>
            <a:off x="1144181" y="2019300"/>
            <a:ext cx="1643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Mouse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Keyboard Events: </a:t>
            </a:r>
            <a:r>
              <a:rPr lang="en-IN" sz="3600" dirty="0" err="1">
                <a:solidFill>
                  <a:srgbClr val="000000"/>
                </a:solidFill>
              </a:rPr>
              <a:t>keyup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keydown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keypressed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Form Events: </a:t>
            </a:r>
            <a:r>
              <a:rPr lang="en-IN" sz="3600" dirty="0" err="1">
                <a:solidFill>
                  <a:srgbClr val="000000"/>
                </a:solidFill>
              </a:rPr>
              <a:t>onChange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onInput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onFocus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onBlur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onSubmit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Default Behaviour, </a:t>
            </a:r>
            <a:r>
              <a:rPr lang="en-IN" sz="3600" dirty="0" err="1">
                <a:solidFill>
                  <a:srgbClr val="000000"/>
                </a:solidFill>
              </a:rPr>
              <a:t>e.preventDefault</a:t>
            </a:r>
            <a:r>
              <a:rPr lang="en-IN" sz="3600" dirty="0">
                <a:solidFill>
                  <a:srgbClr val="000000"/>
                </a:solidFill>
              </a:rPr>
              <a:t>()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4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4ECC30-3A2D-2162-65A4-8E877506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15" y="2412178"/>
            <a:ext cx="7076046" cy="257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D934E4-5F74-3E23-D0DF-8DF9C272F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54" y="5343846"/>
            <a:ext cx="9385408" cy="24080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1D1EDB-F4AC-27A6-80A9-A72EB6C4B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528" y="8239709"/>
            <a:ext cx="10835640" cy="12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124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123</cp:revision>
  <dcterms:created xsi:type="dcterms:W3CDTF">2006-08-16T00:00:00Z</dcterms:created>
  <dcterms:modified xsi:type="dcterms:W3CDTF">2024-10-03T14:42:08Z</dcterms:modified>
  <dc:identifier>DAFBHbFhJSU</dc:identifier>
</cp:coreProperties>
</file>