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A3441-BE1E-8B37-A913-DCD9F699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9F2431-78CA-6184-3327-EF730AEAA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61240A-A0F4-C0D2-61F5-0EFF0F22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EE0FB-A3CF-BA74-09D9-AA2ECB15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364CA-BB87-897C-2891-02969AE6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02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B11E2-4819-51F2-8847-63EE8A5E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9B82FD-935C-7A91-411C-0D184FFED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1C5BC-A29A-8509-17CB-8BA80655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02B537-F238-B0F3-6202-63C11688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1F7388-C899-C493-F78C-E50FC037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1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E40872-D9CD-9F23-1C7D-57BAA3525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2BBE6E-9CB9-AAE5-8A38-A076175C1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FA061-F5C8-62F9-C33D-1390E825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CA4D4A-0518-4E2D-4D39-ADAAF4F8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1D441F-B7C2-3A7E-9AA5-796AB223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75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4E0F6-FCEE-1857-67F7-F7540D87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466B1-C81E-0A40-D02D-7102E0DB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91C94-3A94-32D3-A2AE-D8A58FA4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45A1DE-8E4F-C224-4402-ADA90CAB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E8B9D-F2B1-A43F-4160-FF6365C3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6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DEBC1-A866-523C-BDFF-3C55378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F9EFC-73AE-029C-C73C-D1B4E88F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3FC75A-40EE-8882-5280-694ECCA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F6ECF-FEAA-992B-DEB9-7A1B333C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CBE4C5-E21E-FECE-263C-22F3921F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95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FF53A-3314-6707-390C-0C5EF708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1F9C0-19F5-6909-F878-211A1775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7C69DB-8B6C-BA16-80E8-4E1A6237D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5875B0-8C6D-2123-5260-BE6E0706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BEEA5A-A0BB-4E0C-79F6-029D192C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587E69-877E-D317-1953-4DDC9ADE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46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B4AF7-8D99-50FA-5050-98213CB3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7E39F1-D5FD-253D-6897-951AD3EE5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7A3E0E-933C-FA64-AC8D-3E9459554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A01220-993D-0AF9-DA58-CB91163C1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4A6E03-4792-9DE9-3188-10518425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89C675B-52C4-FE43-8F62-C6632ACE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EA29B7-A52B-D0DB-A473-C9103278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3854F5-A65E-42C0-DA04-55F137AA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09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EBA6E-B64A-4224-EA75-40401C73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47949D5-65D1-3B80-7D9F-5ADCF397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4B22AE-DBC4-3194-7E2C-9FBE57F1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0AC04F-C42B-4051-015A-4C0FA97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0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504EB6-C47F-90C2-E75C-4CD93A43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C47914-A3CA-DDE7-BAB2-CB478F033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3DD833-2ADD-6BF7-65A8-E2C11A88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2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EB089-8F2E-F114-C166-D652FEB2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50A86-EB03-8CCE-1CF8-3C97F4FD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00A7CF-4EE5-F7BE-003E-2DE38E15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BF579-345D-D55A-6E3B-5715134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12EB53-509E-A5BA-BB92-438F174D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60AE99-30FC-93F6-3D00-51534034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6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284D0-45F6-6E3A-4A5A-97498708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C8F0C0-FEFB-42B8-5EA4-85ED4A83E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B1FE9E-9DF3-4974-959A-394DBA8A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44262D-CB3F-7E0E-F734-F40FB70C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78BE32-7E7E-9F01-E409-F0800C7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545CC-60B0-2DF9-9178-268E3D2C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46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C83C5-76CD-F967-1C78-0E8990E7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9C67FA-A834-1FCB-462C-DE5B7F30E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B0E271-2B4A-C052-19B1-B236B9A60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0786-CA6D-47E0-9661-EA54432F1B8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683ED8-C3B7-5A4C-8B42-955A6C1F6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AD9E1D-FFB4-4DC3-1ADD-9011A68F1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641B0-6680-4A37-94A9-B2580FDD0C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58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36E9F-9DF6-4D18-BF83-5D4F64599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Разработка мобильного приложения для расчета «Ежемесячного платежа по кредиту»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1E2862-CC30-40BA-BF13-3D4EE81FB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3966" y="5667513"/>
            <a:ext cx="9144000" cy="1655762"/>
          </a:xfrm>
        </p:spPr>
        <p:txBody>
          <a:bodyPr/>
          <a:lstStyle/>
          <a:p>
            <a:r>
              <a:rPr lang="ru-RU" dirty="0"/>
              <a:t>Выполнил: Плоских А.П.</a:t>
            </a:r>
          </a:p>
          <a:p>
            <a:r>
              <a:rPr lang="ru-RU" dirty="0"/>
              <a:t>Студент группы: Пр-31</a:t>
            </a:r>
          </a:p>
        </p:txBody>
      </p:sp>
    </p:spTree>
    <p:extLst>
      <p:ext uri="{BB962C8B-B14F-4D97-AF65-F5344CB8AC3E}">
        <p14:creationId xmlns:p14="http://schemas.microsoft.com/office/powerpoint/2010/main" val="178778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8734AC-C469-9C77-28B5-88AC134F08E7}"/>
              </a:ext>
            </a:extLst>
          </p:cNvPr>
          <p:cNvSpPr txBox="1"/>
          <p:nvPr/>
        </p:nvSpPr>
        <p:spPr>
          <a:xfrm>
            <a:off x="748190" y="347132"/>
            <a:ext cx="3899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приложения: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D8A04-AE7E-3AD2-978A-A0F385DEC40D}"/>
              </a:ext>
            </a:extLst>
          </p:cNvPr>
          <p:cNvSpPr txBox="1"/>
          <p:nvPr/>
        </p:nvSpPr>
        <p:spPr>
          <a:xfrm>
            <a:off x="748190" y="1016000"/>
            <a:ext cx="1225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Иконка: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BC706-EA03-0B7F-E592-4B2AAB434A2D}"/>
              </a:ext>
            </a:extLst>
          </p:cNvPr>
          <p:cNvSpPr txBox="1"/>
          <p:nvPr/>
        </p:nvSpPr>
        <p:spPr>
          <a:xfrm>
            <a:off x="748190" y="2048933"/>
            <a:ext cx="29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Экраны приложения: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758E2D-9CAA-58A6-E1DF-C487CFC4C336}"/>
              </a:ext>
            </a:extLst>
          </p:cNvPr>
          <p:cNvSpPr txBox="1"/>
          <p:nvPr/>
        </p:nvSpPr>
        <p:spPr>
          <a:xfrm>
            <a:off x="1782913" y="6221024"/>
            <a:ext cx="157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_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bank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908F75-763B-E8FC-95A1-0AE669F67C41}"/>
              </a:ext>
            </a:extLst>
          </p:cNvPr>
          <p:cNvSpPr txBox="1"/>
          <p:nvPr/>
        </p:nvSpPr>
        <p:spPr>
          <a:xfrm>
            <a:off x="5158076" y="6221024"/>
            <a:ext cx="187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Activity_credit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7046FA-F4C7-B230-9947-CF82352261AD}"/>
              </a:ext>
            </a:extLst>
          </p:cNvPr>
          <p:cNvSpPr txBox="1"/>
          <p:nvPr/>
        </p:nvSpPr>
        <p:spPr>
          <a:xfrm>
            <a:off x="8857175" y="6221024"/>
            <a:ext cx="2302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Activity_calculation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18456F-5D01-4B54-8C47-DBB2D866C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67" y="980393"/>
            <a:ext cx="666163" cy="66616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B4CC933-3655-43F4-8ACD-9378C8B465E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88" y="2715928"/>
            <a:ext cx="1579267" cy="3505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4039637-A5C2-4B80-BC26-4CEB99DD8C3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913" y="2715929"/>
            <a:ext cx="1579267" cy="3505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FD9901C-4747-49C0-8A47-82F97E527C3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282" y="2715927"/>
            <a:ext cx="1579359" cy="3505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811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789C2-CD45-A065-8880-7B3B1D9F89F2}"/>
              </a:ext>
            </a:extLst>
          </p:cNvPr>
          <p:cNvSpPr txBox="1"/>
          <p:nvPr/>
        </p:nvSpPr>
        <p:spPr>
          <a:xfrm>
            <a:off x="4541823" y="321734"/>
            <a:ext cx="310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классов</a:t>
            </a:r>
            <a:r>
              <a:rPr lang="ru-RU" dirty="0"/>
              <a:t>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990513-DA65-4897-A172-B949007E5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53" y="1483562"/>
            <a:ext cx="3324689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2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F4E51-EF62-13AB-584D-ACD33E0DA479}"/>
              </a:ext>
            </a:extLst>
          </p:cNvPr>
          <p:cNvSpPr txBox="1"/>
          <p:nvPr/>
        </p:nvSpPr>
        <p:spPr>
          <a:xfrm>
            <a:off x="3887158" y="355600"/>
            <a:ext cx="4417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EAC859-9140-43CA-946D-E4F982774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1199682"/>
            <a:ext cx="10624457" cy="201345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F14956-AC45-4F33-B473-B6814B32B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" y="3410888"/>
            <a:ext cx="10624457" cy="331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0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4FF21F-E33E-5DB9-34C2-57293D323246}"/>
              </a:ext>
            </a:extLst>
          </p:cNvPr>
          <p:cNvSpPr txBox="1"/>
          <p:nvPr/>
        </p:nvSpPr>
        <p:spPr>
          <a:xfrm>
            <a:off x="3486632" y="270934"/>
            <a:ext cx="521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Архитектурные решения: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02F1CC-BF73-08BE-4167-6A5B51DF3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83" y="1629423"/>
            <a:ext cx="5465233" cy="22521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921542-E223-70AB-D90B-A5B992591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99" y="4356671"/>
            <a:ext cx="4826000" cy="12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0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70A80-1EBE-DCB2-F272-0B2178E2C603}"/>
              </a:ext>
            </a:extLst>
          </p:cNvPr>
          <p:cNvSpPr txBox="1"/>
          <p:nvPr/>
        </p:nvSpPr>
        <p:spPr>
          <a:xfrm>
            <a:off x="3279684" y="0"/>
            <a:ext cx="5632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8DA4E66-4598-63E7-E56D-A308169B9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009669"/>
              </p:ext>
            </p:extLst>
          </p:nvPr>
        </p:nvGraphicFramePr>
        <p:xfrm>
          <a:off x="232833" y="646331"/>
          <a:ext cx="11726334" cy="6083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4700">
                  <a:extLst>
                    <a:ext uri="{9D8B030D-6E8A-4147-A177-3AD203B41FA5}">
                      <a16:colId xmlns:a16="http://schemas.microsoft.com/office/drawing/2014/main" val="153044120"/>
                    </a:ext>
                  </a:extLst>
                </a:gridCol>
                <a:gridCol w="5871634">
                  <a:extLst>
                    <a:ext uri="{9D8B030D-6E8A-4147-A177-3AD203B41FA5}">
                      <a16:colId xmlns:a16="http://schemas.microsoft.com/office/drawing/2014/main" val="3992852095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34324"/>
                  </a:ext>
                </a:extLst>
              </a:tr>
              <a:tr h="827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androidx.appcompat:appcompat-resources:1.7.0</a:t>
                      </a: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Предоставляет ресурсы, необходимые для работы с библиотекой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AppCompat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которая обеспечивает поддержку старых версий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совместимость с новыми функциями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32498"/>
                  </a:ext>
                </a:extLst>
              </a:tr>
              <a:tr h="107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androidx.appcompat:appcompat:1.7.0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Основная библиотека для поддержки совместимости пользовательского интерфейса. Она позволяет использовать современные компоненты интерфейса в старых версиях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, включая поддержку тёмной темы и </a:t>
                      </a:r>
                      <a:r>
                        <a:rPr lang="ru-RU" sz="1200" dirty="0" err="1"/>
                        <a:t>Material</a:t>
                      </a:r>
                      <a:r>
                        <a:rPr lang="ru-RU" sz="1200" dirty="0"/>
                        <a:t>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3697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androidx.core:core-ktx:1.13.1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Расширения для библиотеки Core, которые упрощают работу с основными компонентами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, такими как </a:t>
                      </a:r>
                      <a:r>
                        <a:rPr lang="ru-RU" sz="1200" dirty="0" err="1"/>
                        <a:t>Context</a:t>
                      </a:r>
                      <a:r>
                        <a:rPr lang="ru-RU" sz="1200" dirty="0"/>
                        <a:t>, </a:t>
                      </a:r>
                      <a:r>
                        <a:rPr lang="ru-RU" sz="1200" dirty="0" err="1"/>
                        <a:t>SharedPreferences</a:t>
                      </a:r>
                      <a:r>
                        <a:rPr lang="ru-RU" sz="1200" dirty="0"/>
                        <a:t>, и другими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81759"/>
                  </a:ext>
                </a:extLst>
              </a:tr>
              <a:tr h="617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androidx.lifecycle:lifecycle-runtime-ktx:2.8.1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Обеспечивает поддержку жизненного цикла компонентов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 (например,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 и </a:t>
                      </a:r>
                      <a:r>
                        <a:rPr lang="ru-RU" sz="1200" dirty="0" err="1"/>
                        <a:t>Fragment</a:t>
                      </a:r>
                      <a:r>
                        <a:rPr lang="ru-RU" sz="1200" dirty="0"/>
                        <a:t>) с помощью </a:t>
                      </a:r>
                      <a:r>
                        <a:rPr lang="ru-RU" sz="1200" dirty="0" err="1"/>
                        <a:t>Kotlin</a:t>
                      </a:r>
                      <a:r>
                        <a:rPr lang="ru-RU" sz="1200" dirty="0"/>
                        <a:t>. Позволяет легко управлять состоянием UI в зависимости от жизненного цикла.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11737"/>
                  </a:ext>
                </a:extLst>
              </a:tr>
              <a:tr h="44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androidx.activity:activity-compose:1.9.0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Поддержка </a:t>
                      </a:r>
                      <a:r>
                        <a:rPr lang="ru-RU" sz="1200" dirty="0" err="1"/>
                        <a:t>Jetpack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Compose</a:t>
                      </a:r>
                      <a:r>
                        <a:rPr lang="ru-RU" sz="1200" dirty="0"/>
                        <a:t> в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. Позволяет интегрировать </a:t>
                      </a:r>
                      <a:r>
                        <a:rPr lang="ru-RU" sz="1200" dirty="0" err="1"/>
                        <a:t>Compose</a:t>
                      </a:r>
                      <a:r>
                        <a:rPr lang="ru-RU" sz="1200" dirty="0"/>
                        <a:t> с жизненным циклом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 и управлять состоянием.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90360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androidx.compose:compose-bom:2023.08.00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Позволяет управлять версиями всех зависимостей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одном месте, обеспечивая их совместимость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698291"/>
                  </a:ext>
                </a:extLst>
              </a:tr>
              <a:tr h="67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Создание пользовательского интерфейса. Позволяет разрабатывать пользовательский интерфейс с использованием декларативного подхода.</a:t>
                      </a:r>
                      <a:br>
                        <a:rPr lang="ru-RU" sz="1400" dirty="0"/>
                      </a:b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37140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androidx.compose.ui:ui-graphics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Предоставляет графические возможности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включая работу с цветами, изображениями и другими графическими элементами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62013"/>
                  </a:ext>
                </a:extLst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androidx.compose.ui:ui-tooling-preview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Инструменты для предварительного просмотра интерфейса, созданного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Studio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14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6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424145C-82BE-BB82-FADA-6AC425312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87075"/>
              </p:ext>
            </p:extLst>
          </p:nvPr>
        </p:nvGraphicFramePr>
        <p:xfrm>
          <a:off x="160866" y="84667"/>
          <a:ext cx="11667067" cy="5711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1933">
                  <a:extLst>
                    <a:ext uri="{9D8B030D-6E8A-4147-A177-3AD203B41FA5}">
                      <a16:colId xmlns:a16="http://schemas.microsoft.com/office/drawing/2014/main" val="1127461307"/>
                    </a:ext>
                  </a:extLst>
                </a:gridCol>
                <a:gridCol w="5935134">
                  <a:extLst>
                    <a:ext uri="{9D8B030D-6E8A-4147-A177-3AD203B41FA5}">
                      <a16:colId xmlns:a16="http://schemas.microsoft.com/office/drawing/2014/main" val="1752764966"/>
                    </a:ext>
                  </a:extLst>
                </a:gridCol>
              </a:tblGrid>
              <a:tr h="614289">
                <a:tc>
                  <a:txBody>
                    <a:bodyPr/>
                    <a:lstStyle/>
                    <a:p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53084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androidx.compose.ui:ui-test-manifest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тестировать приложения, созданные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путем добавления необходимых тестовых манифестов.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407769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androidx.compose.material3:material3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Реализация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 3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предоставляющая компоненты и стили для создания современных интерфейсов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0127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com.google.android.material:material:1.12.0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 компонентов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которая предоставляет готовые элементы интерфейса, такие как кнопки, карточки и т. д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72232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androidx.constraintlayout:constraintlayout:2.1.4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создавать сложные макеты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ConstraintLayout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который упрощает размещение элементов интерфейса и их адаптацию к различным экранам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12577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junit:junit:4.13.2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Библиотека для написания и выполнения тестов на Java. Используется для модульного тестирования в </a:t>
                      </a:r>
                      <a:r>
                        <a:rPr lang="ru-RU" sz="1400" dirty="0" err="1"/>
                        <a:t>Android</a:t>
                      </a:r>
                      <a:r>
                        <a:rPr lang="ru-RU" sz="1400" dirty="0"/>
                        <a:t>-приложениях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486878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androidx.test.ext:junit:1.1.5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Расширение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которое добавляет дополнительные функции для тестирования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-приложений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35892"/>
                  </a:ext>
                </a:extLst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androidx.compose.ui:ui-test-junit4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 для тестирования компонентов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 использованием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7331"/>
                  </a:ext>
                </a:extLst>
              </a:tr>
              <a:tr h="562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androidx.compose.ui:ui-tooling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Инструменты для разработки и отладки интерфейсов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включая функции предварительного просмотра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37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720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132</TotalTime>
  <Words>470</Words>
  <Application>Microsoft Office PowerPoint</Application>
  <PresentationFormat>Широкоэкранный</PresentationFormat>
  <Paragraphs>51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Разработка мобильного приложения для расчета «Ежемесячного платежа по кредиту»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HONOR</dc:creator>
  <cp:lastModifiedBy>Александр Руколеев</cp:lastModifiedBy>
  <cp:revision>8</cp:revision>
  <dcterms:created xsi:type="dcterms:W3CDTF">2024-11-25T05:24:31Z</dcterms:created>
  <dcterms:modified xsi:type="dcterms:W3CDTF">2024-11-25T08:31:44Z</dcterms:modified>
</cp:coreProperties>
</file>